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1" r:id="rId2"/>
    <p:sldId id="294" r:id="rId3"/>
    <p:sldId id="260" r:id="rId4"/>
    <p:sldId id="416" r:id="rId5"/>
    <p:sldId id="415" r:id="rId6"/>
    <p:sldId id="417" r:id="rId7"/>
    <p:sldId id="431" r:id="rId8"/>
    <p:sldId id="425" r:id="rId9"/>
    <p:sldId id="432" r:id="rId10"/>
    <p:sldId id="436" r:id="rId11"/>
    <p:sldId id="433" r:id="rId12"/>
    <p:sldId id="434" r:id="rId13"/>
    <p:sldId id="435" r:id="rId14"/>
    <p:sldId id="426" r:id="rId15"/>
    <p:sldId id="427" r:id="rId16"/>
    <p:sldId id="437" r:id="rId17"/>
    <p:sldId id="428" r:id="rId18"/>
    <p:sldId id="429" r:id="rId19"/>
    <p:sldId id="438" r:id="rId20"/>
    <p:sldId id="418" r:id="rId21"/>
    <p:sldId id="419" r:id="rId22"/>
    <p:sldId id="430" r:id="rId23"/>
    <p:sldId id="420" r:id="rId24"/>
    <p:sldId id="421" r:id="rId25"/>
    <p:sldId id="422" r:id="rId26"/>
    <p:sldId id="423" r:id="rId27"/>
    <p:sldId id="424" r:id="rId28"/>
    <p:sldId id="287" r:id="rId29"/>
    <p:sldId id="340" r:id="rId30"/>
    <p:sldId id="347" r:id="rId31"/>
    <p:sldId id="410" r:id="rId32"/>
    <p:sldId id="352" r:id="rId33"/>
    <p:sldId id="374" r:id="rId34"/>
    <p:sldId id="375" r:id="rId35"/>
    <p:sldId id="376" r:id="rId36"/>
    <p:sldId id="377" r:id="rId37"/>
    <p:sldId id="404" r:id="rId38"/>
    <p:sldId id="378" r:id="rId39"/>
    <p:sldId id="380" r:id="rId40"/>
    <p:sldId id="381" r:id="rId41"/>
    <p:sldId id="382" r:id="rId42"/>
    <p:sldId id="385" r:id="rId43"/>
    <p:sldId id="413" r:id="rId44"/>
    <p:sldId id="411" r:id="rId45"/>
    <p:sldId id="414" r:id="rId46"/>
    <p:sldId id="387" r:id="rId47"/>
    <p:sldId id="383" r:id="rId48"/>
    <p:sldId id="384" r:id="rId49"/>
    <p:sldId id="295" r:id="rId50"/>
    <p:sldId id="391" r:id="rId51"/>
    <p:sldId id="412" r:id="rId52"/>
    <p:sldId id="392" r:id="rId53"/>
    <p:sldId id="393" r:id="rId54"/>
    <p:sldId id="395" r:id="rId55"/>
    <p:sldId id="396" r:id="rId56"/>
    <p:sldId id="397" r:id="rId57"/>
    <p:sldId id="398" r:id="rId58"/>
    <p:sldId id="394" r:id="rId59"/>
    <p:sldId id="399" r:id="rId60"/>
    <p:sldId id="400" r:id="rId61"/>
    <p:sldId id="401" r:id="rId62"/>
    <p:sldId id="402" r:id="rId63"/>
    <p:sldId id="403" r:id="rId64"/>
    <p:sldId id="372" r:id="rId65"/>
    <p:sldId id="408" r:id="rId66"/>
    <p:sldId id="406" r:id="rId67"/>
    <p:sldId id="40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612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35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864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01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5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344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741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94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66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77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22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030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830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793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48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02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754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11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938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957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05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71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080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756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9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515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78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454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585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06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73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83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29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600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70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016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在第一個部分，我們又細項分成三個主要內容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996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851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531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565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66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94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75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873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804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855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981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2558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550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050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305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8873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1658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03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4996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022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2752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8835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4462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7213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881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468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31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02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64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docs/tutorials/first-flow" TargetMode="Externa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red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odered.org/docs/tutorials/second-flow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docs/tutorials/second-flow" TargetMode="Externa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:2023/09/27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HW3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844826"/>
            <a:ext cx="9730284" cy="50205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16279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3-3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2200940" y="2624731"/>
            <a:ext cx="6891911" cy="5062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Send the http request with the local Node-RED environment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51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0F3039-10E2-4092-857B-DE69470C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9" y="805217"/>
            <a:ext cx="7461633" cy="19940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AFCEC4-F39F-4BD8-8525-5EBC9D8E0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20" y="1186435"/>
            <a:ext cx="4750044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B7BCDF-B4F4-4D15-963A-13D3F88A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99" y="911095"/>
            <a:ext cx="7823602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3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66633B-CEB6-4EBB-B947-884E2D6F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" y="1120656"/>
            <a:ext cx="12071970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7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F793C2-98B1-4FA5-8A21-8ADB2A1F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59" y="682569"/>
            <a:ext cx="4750044" cy="50675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F1AB64-7D74-4532-A7D1-8A09CC7F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562" y="792069"/>
            <a:ext cx="4648439" cy="50612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157C2C-3C9D-470A-B00C-C2250899D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27" y="2879697"/>
            <a:ext cx="4762745" cy="10986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C9FD4E-5917-4271-97B8-3F5D2416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548" y="4948227"/>
            <a:ext cx="1466925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A48F05-E11A-48F9-80FE-D555A5DB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8" y="1037079"/>
            <a:ext cx="5950256" cy="43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8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3-1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with your local Node-RED</a:t>
            </a:r>
          </a:p>
        </p:txBody>
      </p:sp>
    </p:spTree>
    <p:extLst>
      <p:ext uri="{BB962C8B-B14F-4D97-AF65-F5344CB8AC3E}">
        <p14:creationId xmlns:p14="http://schemas.microsoft.com/office/powerpoint/2010/main" val="202352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58480B-7879-46A8-BED4-379CFEF0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8" y="1000523"/>
            <a:ext cx="7264773" cy="46230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328AED-78C3-4758-9447-45858CD2C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02" y="803140"/>
            <a:ext cx="4788146" cy="52517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9C0697-0541-4564-9A04-4DCB0D3E5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23" y="2403945"/>
            <a:ext cx="5785147" cy="9080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95FF29-17ED-4E71-8961-57F8313F6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64" y="3254366"/>
            <a:ext cx="1397072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400E4C-4B21-4B52-8773-5751E0A26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62" y="1377844"/>
            <a:ext cx="10243076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3-2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with your local Node-RED</a:t>
            </a:r>
          </a:p>
        </p:txBody>
      </p:sp>
    </p:spTree>
    <p:extLst>
      <p:ext uri="{BB962C8B-B14F-4D97-AF65-F5344CB8AC3E}">
        <p14:creationId xmlns:p14="http://schemas.microsoft.com/office/powerpoint/2010/main" val="266088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844826"/>
            <a:ext cx="9730284" cy="50205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16279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3-1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3314569" y="2624731"/>
            <a:ext cx="5778282" cy="281461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Step 1:Install Node.js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Step 2:Install Node-RED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Open Node.js command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</a:t>
            </a:r>
            <a:r>
              <a:rPr lang="en-US" altLang="zh-TW" sz="2000" dirty="0" err="1"/>
              <a:t>npm</a:t>
            </a:r>
            <a:r>
              <a:rPr lang="en-US" altLang="zh-TW" sz="2000" dirty="0"/>
              <a:t> install -g --unsafe-perm node-red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Step 3: Run Node-RED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node-red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14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D6D53F-D41C-44CE-91CF-97DCB925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525678"/>
            <a:ext cx="8973011" cy="36577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2F797E-4FB8-4985-ACEB-8851FB9EBD65}"/>
              </a:ext>
            </a:extLst>
          </p:cNvPr>
          <p:cNvSpPr/>
          <p:nvPr/>
        </p:nvSpPr>
        <p:spPr>
          <a:xfrm>
            <a:off x="4131872" y="532007"/>
            <a:ext cx="3928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JSON.stringify</a:t>
            </a:r>
            <a:r>
              <a:rPr lang="en-US" altLang="zh-TW" sz="2400" dirty="0"/>
              <a:t>(</a:t>
            </a:r>
            <a:r>
              <a:rPr lang="en-US" altLang="zh-TW" sz="2400" dirty="0" err="1"/>
              <a:t>obj.employees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808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ECDB57-09FA-4A04-B9B8-6A7A0748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6" y="1111131"/>
            <a:ext cx="12021168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8A1093-8E02-44CB-AC95-55BE1EE0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3" y="917446"/>
            <a:ext cx="4730993" cy="50231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3B433D1-BD03-49C5-A023-72B300AD2CD1}"/>
              </a:ext>
            </a:extLst>
          </p:cNvPr>
          <p:cNvSpPr/>
          <p:nvPr/>
        </p:nvSpPr>
        <p:spPr>
          <a:xfrm>
            <a:off x="404285" y="2740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有哪些感測器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1E4713-BD88-4198-AB57-8BBAE89E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233" y="917446"/>
            <a:ext cx="6039160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F1EECC-8A57-4880-AF2D-30FAAA1C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0" y="674913"/>
            <a:ext cx="5061210" cy="12764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9EECC1-28A5-4301-9FA3-E8D2F05BA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73" y="481124"/>
            <a:ext cx="1397072" cy="3492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E997B7-57C0-4821-9B61-C04F754B2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89" y="2845328"/>
            <a:ext cx="5721644" cy="8382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971633-2400-4B3F-B448-ED101873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33" y="1150557"/>
            <a:ext cx="481354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9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2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6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51945" y="270583"/>
            <a:ext cx="229229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點選</a:t>
            </a:r>
            <a:r>
              <a:rPr lang="en-US" altLang="zh-TW" dirty="0"/>
              <a:t>Running locally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5FD2E-A55E-4B41-9F83-AEF280EC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783826"/>
            <a:ext cx="5921680" cy="280049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85186" y="3299466"/>
            <a:ext cx="1303755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點選</a:t>
            </a:r>
            <a:r>
              <a:rPr lang="en-US" altLang="zh-TW" dirty="0"/>
              <a:t>here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29383" y="2312642"/>
            <a:ext cx="1335622" cy="1271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A966C9-08AA-4509-A525-49A7CC18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83" y="3939381"/>
            <a:ext cx="7414067" cy="26745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62E7EE-E1B1-472D-B440-63E26D44FFBF}"/>
              </a:ext>
            </a:extLst>
          </p:cNvPr>
          <p:cNvSpPr/>
          <p:nvPr/>
        </p:nvSpPr>
        <p:spPr>
          <a:xfrm>
            <a:off x="10228521" y="6220047"/>
            <a:ext cx="350874" cy="17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721999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因我之前有裝</a:t>
            </a:r>
            <a:r>
              <a:rPr lang="en-US" altLang="zh-TW" dirty="0"/>
              <a:t>node.js</a:t>
            </a:r>
            <a:r>
              <a:rPr lang="zh-TW" altLang="en-US" dirty="0"/>
              <a:t>，可在搜尋找到，點選</a:t>
            </a:r>
            <a:r>
              <a:rPr lang="en-US" altLang="zh-TW" dirty="0"/>
              <a:t>node.js command prompt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8BA186-4FF6-443B-894F-901133A3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" t="-1463"/>
          <a:stretch/>
        </p:blipFill>
        <p:spPr>
          <a:xfrm>
            <a:off x="273268" y="781085"/>
            <a:ext cx="4358367" cy="35151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52BEBE-7A35-4D8C-9C84-BC4EF21B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860" y="2013154"/>
            <a:ext cx="6540836" cy="21845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222365-8B24-474E-81BB-784D731E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5317742"/>
            <a:ext cx="4877051" cy="10795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88D5674-C3A7-479D-8EEA-F782C5F6A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209" y="5253974"/>
            <a:ext cx="4724643" cy="12954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1699" y="2009190"/>
            <a:ext cx="2033936" cy="306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5F431-30DE-48CC-B541-37896291697F}"/>
              </a:ext>
            </a:extLst>
          </p:cNvPr>
          <p:cNvSpPr txBox="1"/>
          <p:nvPr/>
        </p:nvSpPr>
        <p:spPr>
          <a:xfrm>
            <a:off x="5101824" y="1222160"/>
            <a:ext cx="6816908" cy="646331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Ensure Node.js and </a:t>
            </a:r>
            <a:r>
              <a:rPr lang="en-US" altLang="zh-TW" dirty="0" err="1"/>
              <a:t>npm</a:t>
            </a:r>
            <a:r>
              <a:rPr lang="en-US" altLang="zh-TW" dirty="0"/>
              <a:t> are installed correctly</a:t>
            </a:r>
            <a:r>
              <a:rPr lang="zh-TW" altLang="en-US" dirty="0"/>
              <a:t>，輸入指令</a:t>
            </a:r>
            <a:r>
              <a:rPr lang="en-US" altLang="zh-TW" dirty="0"/>
              <a:t>(node --version &amp;&amp; </a:t>
            </a:r>
            <a:r>
              <a:rPr lang="en-US" altLang="zh-TW" dirty="0" err="1"/>
              <a:t>npm</a:t>
            </a:r>
            <a:r>
              <a:rPr lang="en-US" altLang="zh-TW" dirty="0"/>
              <a:t> --version)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39860" y="3446004"/>
            <a:ext cx="4316613" cy="75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8189197" y="2940883"/>
            <a:ext cx="306052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以及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npm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的版本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36D700-3ECB-42E1-8750-87E7FD3111D4}"/>
              </a:ext>
            </a:extLst>
          </p:cNvPr>
          <p:cNvSpPr txBox="1"/>
          <p:nvPr/>
        </p:nvSpPr>
        <p:spPr>
          <a:xfrm>
            <a:off x="119573" y="4607643"/>
            <a:ext cx="5120287" cy="646331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Install Node-RED</a:t>
            </a:r>
            <a:r>
              <a:rPr lang="zh-TW" altLang="en-US" dirty="0"/>
              <a:t>，輸入指令</a:t>
            </a:r>
            <a:r>
              <a:rPr lang="en-US" altLang="zh-TW" dirty="0"/>
              <a:t>(</a:t>
            </a:r>
            <a:r>
              <a:rPr lang="en-US" altLang="zh-TW" dirty="0" err="1"/>
              <a:t>npm</a:t>
            </a:r>
            <a:r>
              <a:rPr lang="en-US" altLang="zh-TW" dirty="0"/>
              <a:t> install -g --unsafe-perm node-red)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52B278-93E2-41D6-99EE-5AD890892016}"/>
              </a:ext>
            </a:extLst>
          </p:cNvPr>
          <p:cNvSpPr/>
          <p:nvPr/>
        </p:nvSpPr>
        <p:spPr>
          <a:xfrm>
            <a:off x="1595513" y="6076915"/>
            <a:ext cx="3506311" cy="32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F426E90-E8F1-4F8C-B8CD-F341CA3AF869}"/>
              </a:ext>
            </a:extLst>
          </p:cNvPr>
          <p:cNvSpPr txBox="1"/>
          <p:nvPr/>
        </p:nvSpPr>
        <p:spPr>
          <a:xfrm>
            <a:off x="8466105" y="4746142"/>
            <a:ext cx="152685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安裝完成</a:t>
            </a:r>
          </a:p>
        </p:txBody>
      </p:sp>
    </p:spTree>
    <p:extLst>
      <p:ext uri="{BB962C8B-B14F-4D97-AF65-F5344CB8AC3E}">
        <p14:creationId xmlns:p14="http://schemas.microsoft.com/office/powerpoint/2010/main" val="26578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910497"/>
            <a:ext cx="5591505" cy="27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476" y="3891170"/>
            <a:ext cx="5310518" cy="2678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1945" y="270583"/>
            <a:ext cx="409791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到</a:t>
            </a:r>
            <a:r>
              <a:rPr lang="en-US" altLang="zh-TW" dirty="0"/>
              <a:t>Node-RED</a:t>
            </a:r>
            <a:r>
              <a:rPr lang="zh-TW" altLang="en-US" dirty="0"/>
              <a:t>網站</a:t>
            </a:r>
            <a:r>
              <a:rPr lang="en-US" altLang="zh-TW" dirty="0">
                <a:hlinkClick r:id="rId5"/>
              </a:rPr>
              <a:t>https://nodered.org/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79476" y="3233710"/>
            <a:ext cx="274671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下滑點選</a:t>
            </a:r>
            <a:r>
              <a:rPr lang="en-US" altLang="zh-TW" dirty="0"/>
              <a:t>Getting started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15289" y="6033060"/>
            <a:ext cx="767744" cy="14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81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3722686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Run Node-RED</a:t>
            </a:r>
            <a:r>
              <a:rPr lang="zh-TW" altLang="en-US" dirty="0"/>
              <a:t>輸入指令</a:t>
            </a:r>
            <a:r>
              <a:rPr lang="en-US" altLang="zh-TW" dirty="0"/>
              <a:t>(node-red)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90623" y="3847539"/>
            <a:ext cx="2799613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6.</a:t>
            </a:r>
            <a:r>
              <a:rPr lang="zh-TW" altLang="en-US" dirty="0"/>
              <a:t> </a:t>
            </a:r>
            <a:r>
              <a:rPr lang="en-US" altLang="zh-TW" dirty="0"/>
              <a:t>Check your </a:t>
            </a:r>
            <a:r>
              <a:rPr lang="en-US" altLang="zh-TW" dirty="0" err="1"/>
              <a:t>userDir</a:t>
            </a:r>
            <a:r>
              <a:rPr lang="en-US" altLang="zh-TW" dirty="0"/>
              <a:t> folder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C13FF-08F0-4DF7-9569-A26D8080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5" y="851242"/>
            <a:ext cx="7261668" cy="33656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EF2971-D79C-4494-BA09-2AB24410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28" y="4457826"/>
            <a:ext cx="4324804" cy="18157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9507" y="851242"/>
            <a:ext cx="599658" cy="17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4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358447" y="953870"/>
            <a:ext cx="9730284" cy="495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85851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2-2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4447628" y="2389762"/>
            <a:ext cx="3265135" cy="327628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 Access the editor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2. Add an Inject node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3. Add a Debug node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4. Wire the two together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5. Deploy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6. Inject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7. Add a Function node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0009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E4D1D9-6AA1-499F-890B-E0E7B70E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65" y="1560281"/>
            <a:ext cx="9503288" cy="4672450"/>
          </a:xfrm>
          <a:prstGeom prst="rect">
            <a:avLst/>
          </a:prstGeom>
        </p:spPr>
      </p:pic>
      <p:sp>
        <p:nvSpPr>
          <p:cNvPr id="7" name="圓角矩形圖說文字 11">
            <a:extLst>
              <a:ext uri="{FF2B5EF4-FFF2-40B4-BE49-F238E27FC236}">
                <a16:creationId xmlns:a16="http://schemas.microsoft.com/office/drawing/2014/main" id="{2D78ABB8-4238-4F9B-8C96-704B4C66DDA7}"/>
              </a:ext>
            </a:extLst>
          </p:cNvPr>
          <p:cNvSpPr/>
          <p:nvPr/>
        </p:nvSpPr>
        <p:spPr>
          <a:xfrm>
            <a:off x="2780259" y="1150377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http://localhost:1880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DD9D62-2888-4F6C-8F0B-6DA74F92BA80}"/>
              </a:ext>
            </a:extLst>
          </p:cNvPr>
          <p:cNvSpPr/>
          <p:nvPr/>
        </p:nvSpPr>
        <p:spPr>
          <a:xfrm>
            <a:off x="2002034" y="140387"/>
            <a:ext cx="7702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the editor in a web browser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3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13F087-0842-4F44-9918-3F83F792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18" y="1421133"/>
            <a:ext cx="9682563" cy="4488271"/>
          </a:xfrm>
          <a:prstGeom prst="rect">
            <a:avLst/>
          </a:prstGeom>
        </p:spPr>
      </p:pic>
      <p:sp>
        <p:nvSpPr>
          <p:cNvPr id="6" name="圓角矩形圖說文字 11">
            <a:extLst>
              <a:ext uri="{FF2B5EF4-FFF2-40B4-BE49-F238E27FC236}">
                <a16:creationId xmlns:a16="http://schemas.microsoft.com/office/drawing/2014/main" id="{D595385F-992B-4737-BF64-A0617D873263}"/>
              </a:ext>
            </a:extLst>
          </p:cNvPr>
          <p:cNvSpPr/>
          <p:nvPr/>
        </p:nvSpPr>
        <p:spPr>
          <a:xfrm>
            <a:off x="4211494" y="2353011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workspace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F33D1F-3C0A-4C26-BD0D-0F737756D581}"/>
              </a:ext>
            </a:extLst>
          </p:cNvPr>
          <p:cNvSpPr/>
          <p:nvPr/>
        </p:nvSpPr>
        <p:spPr>
          <a:xfrm>
            <a:off x="1254718" y="1918090"/>
            <a:ext cx="1120734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11">
            <a:extLst>
              <a:ext uri="{FF2B5EF4-FFF2-40B4-BE49-F238E27FC236}">
                <a16:creationId xmlns:a16="http://schemas.microsoft.com/office/drawing/2014/main" id="{85963494-47CD-43A2-A93C-7034CF820733}"/>
              </a:ext>
            </a:extLst>
          </p:cNvPr>
          <p:cNvSpPr/>
          <p:nvPr/>
        </p:nvSpPr>
        <p:spPr>
          <a:xfrm>
            <a:off x="528236" y="1259708"/>
            <a:ext cx="1731258" cy="409904"/>
          </a:xfrm>
          <a:prstGeom prst="wedgeRoundRectCallout">
            <a:avLst>
              <a:gd name="adj1" fmla="val 20131"/>
              <a:gd name="adj2" fmla="val 1114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pallette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0CFD63-50EE-44A0-87D4-7B921EB54894}"/>
              </a:ext>
            </a:extLst>
          </p:cNvPr>
          <p:cNvSpPr/>
          <p:nvPr/>
        </p:nvSpPr>
        <p:spPr>
          <a:xfrm>
            <a:off x="2463400" y="1727056"/>
            <a:ext cx="6064373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BD9EC5-7BE8-4246-B654-7D0B07FB4891}"/>
              </a:ext>
            </a:extLst>
          </p:cNvPr>
          <p:cNvSpPr/>
          <p:nvPr/>
        </p:nvSpPr>
        <p:spPr>
          <a:xfrm>
            <a:off x="8693887" y="1727055"/>
            <a:ext cx="2243393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9BA524DB-039A-4A34-898D-F65A96EF8456}"/>
              </a:ext>
            </a:extLst>
          </p:cNvPr>
          <p:cNvSpPr/>
          <p:nvPr/>
        </p:nvSpPr>
        <p:spPr>
          <a:xfrm>
            <a:off x="8788927" y="1216181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sidebar pane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0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F716DC3-02E4-49D2-AC2F-FC1E73DC7400}"/>
              </a:ext>
            </a:extLst>
          </p:cNvPr>
          <p:cNvGrpSpPr/>
          <p:nvPr/>
        </p:nvGrpSpPr>
        <p:grpSpPr>
          <a:xfrm>
            <a:off x="606287" y="1250990"/>
            <a:ext cx="10754140" cy="5031882"/>
            <a:chOff x="1321904" y="1309283"/>
            <a:chExt cx="9072368" cy="400056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C108A98-AC4D-4DE6-834E-FE9E3C46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1904" y="1624970"/>
              <a:ext cx="3821007" cy="245217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3EF4FBD-BE29-4588-8440-834E75EF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943" y="1309283"/>
              <a:ext cx="3568329" cy="400056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3A7D4F-32E6-4997-B6EE-0B5750382FDF}"/>
                </a:ext>
              </a:extLst>
            </p:cNvPr>
            <p:cNvSpPr/>
            <p:nvPr/>
          </p:nvSpPr>
          <p:spPr>
            <a:xfrm>
              <a:off x="1383374" y="2882020"/>
              <a:ext cx="1454180" cy="427545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EA184FD1-1F36-47CB-9EF0-57C11C8FC415}"/>
                </a:ext>
              </a:extLst>
            </p:cNvPr>
            <p:cNvSpPr/>
            <p:nvPr/>
          </p:nvSpPr>
          <p:spPr>
            <a:xfrm rot="842582">
              <a:off x="2926065" y="3101807"/>
              <a:ext cx="566531" cy="35780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11CE09E5-9965-4117-A9E7-34AFC1CEF9AF}"/>
                </a:ext>
              </a:extLst>
            </p:cNvPr>
            <p:cNvSpPr/>
            <p:nvPr/>
          </p:nvSpPr>
          <p:spPr>
            <a:xfrm>
              <a:off x="5695904" y="2833467"/>
              <a:ext cx="566531" cy="35780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圖說文字 11">
              <a:extLst>
                <a:ext uri="{FF2B5EF4-FFF2-40B4-BE49-F238E27FC236}">
                  <a16:creationId xmlns:a16="http://schemas.microsoft.com/office/drawing/2014/main" id="{A8D6A250-9E5B-495E-B5F0-E536557747A4}"/>
                </a:ext>
              </a:extLst>
            </p:cNvPr>
            <p:cNvSpPr/>
            <p:nvPr/>
          </p:nvSpPr>
          <p:spPr>
            <a:xfrm>
              <a:off x="3581106" y="2628515"/>
              <a:ext cx="1731258" cy="409904"/>
            </a:xfrm>
            <a:prstGeom prst="wedgeRoundRectCallout">
              <a:avLst>
                <a:gd name="adj1" fmla="val -3407"/>
                <a:gd name="adj2" fmla="val 12362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Double click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2800EF-C542-4F3B-A9DC-1915898A0CB9}"/>
                </a:ext>
              </a:extLst>
            </p:cNvPr>
            <p:cNvSpPr/>
            <p:nvPr/>
          </p:nvSpPr>
          <p:spPr>
            <a:xfrm>
              <a:off x="6860281" y="4523193"/>
              <a:ext cx="2303598" cy="456311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ABC1C86-DD89-4B93-90DB-919ECE975F94}"/>
                </a:ext>
              </a:extLst>
            </p:cNvPr>
            <p:cNvSpPr/>
            <p:nvPr/>
          </p:nvSpPr>
          <p:spPr>
            <a:xfrm>
              <a:off x="9848752" y="1483915"/>
              <a:ext cx="545520" cy="384641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55B6AB5-4D6A-4FE1-8935-1E5D8603C267}"/>
              </a:ext>
            </a:extLst>
          </p:cNvPr>
          <p:cNvSpPr/>
          <p:nvPr/>
        </p:nvSpPr>
        <p:spPr>
          <a:xfrm>
            <a:off x="3343162" y="172100"/>
            <a:ext cx="4491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an Inject node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3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D5E530-44B3-4688-8539-3DE00B7F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" y="1061225"/>
            <a:ext cx="4705592" cy="2425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A03E70-F9D1-4D2C-B5DF-D87FC9D9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51" y="1002687"/>
            <a:ext cx="4280120" cy="30418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779B6-FC12-4C8D-B382-BA03D580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85" y="4254030"/>
            <a:ext cx="5334274" cy="20956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8FF35A-6089-4599-B099-907F5CAC458B}"/>
              </a:ext>
            </a:extLst>
          </p:cNvPr>
          <p:cNvSpPr/>
          <p:nvPr/>
        </p:nvSpPr>
        <p:spPr>
          <a:xfrm>
            <a:off x="3786485" y="116623"/>
            <a:ext cx="45704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Debug node 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14BD634-ECA5-4D27-B238-A74A0FEDE629}"/>
              </a:ext>
            </a:extLst>
          </p:cNvPr>
          <p:cNvSpPr/>
          <p:nvPr/>
        </p:nvSpPr>
        <p:spPr>
          <a:xfrm>
            <a:off x="5946456" y="2174186"/>
            <a:ext cx="671551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D459AC-386B-4281-9BAA-6AC5E12F218F}"/>
              </a:ext>
            </a:extLst>
          </p:cNvPr>
          <p:cNvSpPr/>
          <p:nvPr/>
        </p:nvSpPr>
        <p:spPr>
          <a:xfrm>
            <a:off x="10713782" y="1212224"/>
            <a:ext cx="646645" cy="483799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8E50BD-3BDE-41E6-BD59-B6AC0163DFAB}"/>
              </a:ext>
            </a:extLst>
          </p:cNvPr>
          <p:cNvSpPr/>
          <p:nvPr/>
        </p:nvSpPr>
        <p:spPr>
          <a:xfrm>
            <a:off x="471183" y="4984336"/>
            <a:ext cx="5096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 the two together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97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D219DB-F5BB-4BFA-9F72-89B161A9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9" y="2373197"/>
            <a:ext cx="11872202" cy="24870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4D63FE-A418-4CE4-953B-76D0C95377AD}"/>
              </a:ext>
            </a:extLst>
          </p:cNvPr>
          <p:cNvSpPr/>
          <p:nvPr/>
        </p:nvSpPr>
        <p:spPr>
          <a:xfrm>
            <a:off x="5173311" y="375432"/>
            <a:ext cx="1845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ED40F5-8248-4164-93D9-7E04711189A2}"/>
              </a:ext>
            </a:extLst>
          </p:cNvPr>
          <p:cNvSpPr/>
          <p:nvPr/>
        </p:nvSpPr>
        <p:spPr>
          <a:xfrm>
            <a:off x="10147251" y="2276061"/>
            <a:ext cx="1441775" cy="580935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1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7365ED-27B3-49B6-9673-6580646B7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" r="30913" b="-1"/>
          <a:stretch/>
        </p:blipFill>
        <p:spPr>
          <a:xfrm>
            <a:off x="4038719" y="2743198"/>
            <a:ext cx="7741160" cy="19778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09288-E2B8-4807-B739-169427A833A7}"/>
              </a:ext>
            </a:extLst>
          </p:cNvPr>
          <p:cNvSpPr/>
          <p:nvPr/>
        </p:nvSpPr>
        <p:spPr>
          <a:xfrm>
            <a:off x="5361664" y="232778"/>
            <a:ext cx="14686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D1F12F-3F9D-403C-A2D7-06D5274A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1" y="1318308"/>
            <a:ext cx="3194446" cy="46066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B67A71-9E05-41DB-92F6-1FEDE44DAFE1}"/>
              </a:ext>
            </a:extLst>
          </p:cNvPr>
          <p:cNvSpPr/>
          <p:nvPr/>
        </p:nvSpPr>
        <p:spPr>
          <a:xfrm>
            <a:off x="2885679" y="1318309"/>
            <a:ext cx="404173" cy="35146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42154AE7-EA86-4AC7-B014-AB7998905B85}"/>
              </a:ext>
            </a:extLst>
          </p:cNvPr>
          <p:cNvSpPr/>
          <p:nvPr/>
        </p:nvSpPr>
        <p:spPr>
          <a:xfrm>
            <a:off x="1648067" y="617498"/>
            <a:ext cx="2065531" cy="409904"/>
          </a:xfrm>
          <a:prstGeom prst="wedgeRoundRectCallout">
            <a:avLst>
              <a:gd name="adj1" fmla="val 20131"/>
              <a:gd name="adj2" fmla="val 1114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Debug messages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5965854-CE5C-44A4-A9BA-0FECDCAFB2F8}"/>
              </a:ext>
            </a:extLst>
          </p:cNvPr>
          <p:cNvSpPr/>
          <p:nvPr/>
        </p:nvSpPr>
        <p:spPr>
          <a:xfrm rot="1691456">
            <a:off x="3584389" y="3203974"/>
            <a:ext cx="671551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3FD8EEFE-A3C9-4189-83AE-DC341241BFB6}"/>
              </a:ext>
            </a:extLst>
          </p:cNvPr>
          <p:cNvSpPr/>
          <p:nvPr/>
        </p:nvSpPr>
        <p:spPr>
          <a:xfrm>
            <a:off x="4074839" y="4640027"/>
            <a:ext cx="2065531" cy="409904"/>
          </a:xfrm>
          <a:prstGeom prst="wedgeRoundRectCallout">
            <a:avLst>
              <a:gd name="adj1" fmla="val -3447"/>
              <a:gd name="adj2" fmla="val -8490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686E1C83-1A43-4EF2-8D3C-FF07589E7B51}"/>
              </a:ext>
            </a:extLst>
          </p:cNvPr>
          <p:cNvSpPr/>
          <p:nvPr/>
        </p:nvSpPr>
        <p:spPr>
          <a:xfrm>
            <a:off x="9543051" y="4640026"/>
            <a:ext cx="2065531" cy="1145321"/>
          </a:xfrm>
          <a:prstGeom prst="wedgeRoundRectCallout">
            <a:avLst>
              <a:gd name="adj1" fmla="val -19326"/>
              <a:gd name="adj2" fmla="val -6875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milliseconds since </a:t>
            </a:r>
          </a:p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January 1st, 1970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933EF7-1C03-4368-8CA9-986E67519315}"/>
              </a:ext>
            </a:extLst>
          </p:cNvPr>
          <p:cNvSpPr/>
          <p:nvPr/>
        </p:nvSpPr>
        <p:spPr>
          <a:xfrm>
            <a:off x="9543051" y="4135450"/>
            <a:ext cx="1211088" cy="25764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FFEB0B-6DF3-4F32-A9A9-6DA835E8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7" y="2242935"/>
            <a:ext cx="4052030" cy="24825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1F6C62-CBB3-4BDE-8002-93A3073F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373" y="2209737"/>
            <a:ext cx="5893103" cy="2438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D36F79-135F-46F2-AEF5-D972912368B8}"/>
              </a:ext>
            </a:extLst>
          </p:cNvPr>
          <p:cNvSpPr/>
          <p:nvPr/>
        </p:nvSpPr>
        <p:spPr>
          <a:xfrm>
            <a:off x="3319479" y="276260"/>
            <a:ext cx="4932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Function node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31AA3-92E6-4102-9066-419A001E5E2F}"/>
              </a:ext>
            </a:extLst>
          </p:cNvPr>
          <p:cNvSpPr/>
          <p:nvPr/>
        </p:nvSpPr>
        <p:spPr>
          <a:xfrm>
            <a:off x="601227" y="4427451"/>
            <a:ext cx="998973" cy="29806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BD6A201-9D56-41CE-81CD-B444BE9FCECD}"/>
              </a:ext>
            </a:extLst>
          </p:cNvPr>
          <p:cNvSpPr/>
          <p:nvPr/>
        </p:nvSpPr>
        <p:spPr>
          <a:xfrm rot="20118454">
            <a:off x="1557940" y="4169511"/>
            <a:ext cx="1267094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6D96E4FD-7E77-492A-872A-4BB111174360}"/>
              </a:ext>
            </a:extLst>
          </p:cNvPr>
          <p:cNvSpPr/>
          <p:nvPr/>
        </p:nvSpPr>
        <p:spPr>
          <a:xfrm>
            <a:off x="4838557" y="3276775"/>
            <a:ext cx="841516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81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67022-8271-4130-A587-5293BD15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4" y="717410"/>
            <a:ext cx="8788852" cy="54231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7B3324-7509-4830-B292-DC94800006B0}"/>
              </a:ext>
            </a:extLst>
          </p:cNvPr>
          <p:cNvSpPr/>
          <p:nvPr/>
        </p:nvSpPr>
        <p:spPr>
          <a:xfrm>
            <a:off x="7528801" y="717409"/>
            <a:ext cx="1247451" cy="4653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AE85EA-E222-4D5E-8CFB-A853650628EE}"/>
              </a:ext>
            </a:extLst>
          </p:cNvPr>
          <p:cNvSpPr/>
          <p:nvPr/>
        </p:nvSpPr>
        <p:spPr>
          <a:xfrm>
            <a:off x="2917044" y="4198851"/>
            <a:ext cx="2082339" cy="1844140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82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892BD2-1A61-4C7C-8127-073BF1C8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90" y="898395"/>
            <a:ext cx="9125419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2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6C3988-2D97-45E7-9FD7-D5630BDC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45" y="1038040"/>
            <a:ext cx="8801552" cy="4292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970828-90D3-4EDB-9CF3-0817636EF353}"/>
              </a:ext>
            </a:extLst>
          </p:cNvPr>
          <p:cNvSpPr/>
          <p:nvPr/>
        </p:nvSpPr>
        <p:spPr>
          <a:xfrm>
            <a:off x="2430027" y="3130933"/>
            <a:ext cx="2201608" cy="219992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26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264E40-DA79-45B9-A941-756F5056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4" y="496380"/>
            <a:ext cx="5838116" cy="31208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F1032F-7A82-4387-88BB-290747F3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73" y="776237"/>
            <a:ext cx="5454930" cy="2908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F61EA3-0927-4680-8695-580081324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28" y="4993045"/>
            <a:ext cx="1505718" cy="4173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FE3F01-8FF5-4A21-8624-136D5C8E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363" y="3889638"/>
            <a:ext cx="5893103" cy="24385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2D1C61-4996-42CB-86E5-2C137E1735BA}"/>
              </a:ext>
            </a:extLst>
          </p:cNvPr>
          <p:cNvSpPr/>
          <p:nvPr/>
        </p:nvSpPr>
        <p:spPr>
          <a:xfrm>
            <a:off x="583945" y="2180438"/>
            <a:ext cx="5377070" cy="143683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95FCC86E-1E5C-4CC2-9AAF-79095B20A82A}"/>
              </a:ext>
            </a:extLst>
          </p:cNvPr>
          <p:cNvSpPr/>
          <p:nvPr/>
        </p:nvSpPr>
        <p:spPr>
          <a:xfrm>
            <a:off x="374374" y="3684686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BF9294-5158-4B9C-9C47-07E629CA5F7A}"/>
              </a:ext>
            </a:extLst>
          </p:cNvPr>
          <p:cNvSpPr/>
          <p:nvPr/>
        </p:nvSpPr>
        <p:spPr>
          <a:xfrm>
            <a:off x="6760208" y="2613622"/>
            <a:ext cx="5057418" cy="1143369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E1A17D0D-6C93-4A23-A419-6C90CCB233C7}"/>
              </a:ext>
            </a:extLst>
          </p:cNvPr>
          <p:cNvSpPr/>
          <p:nvPr/>
        </p:nvSpPr>
        <p:spPr>
          <a:xfrm>
            <a:off x="10337592" y="3348713"/>
            <a:ext cx="1202840" cy="409904"/>
          </a:xfrm>
          <a:prstGeom prst="wedgeRoundRectCallout">
            <a:avLst>
              <a:gd name="adj1" fmla="val -131524"/>
              <a:gd name="adj2" fmla="val -7278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426804-7A3C-4F27-899D-70B88DDCCE2E}"/>
              </a:ext>
            </a:extLst>
          </p:cNvPr>
          <p:cNvSpPr/>
          <p:nvPr/>
        </p:nvSpPr>
        <p:spPr>
          <a:xfrm>
            <a:off x="11334966" y="1131901"/>
            <a:ext cx="806886" cy="31997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1">
            <a:extLst>
              <a:ext uri="{FF2B5EF4-FFF2-40B4-BE49-F238E27FC236}">
                <a16:creationId xmlns:a16="http://schemas.microsoft.com/office/drawing/2014/main" id="{7B64C6D9-0326-4339-A34D-CE2489E038AC}"/>
              </a:ext>
            </a:extLst>
          </p:cNvPr>
          <p:cNvSpPr/>
          <p:nvPr/>
        </p:nvSpPr>
        <p:spPr>
          <a:xfrm>
            <a:off x="10733546" y="570288"/>
            <a:ext cx="1202840" cy="409904"/>
          </a:xfrm>
          <a:prstGeom prst="wedgeRoundRectCallout">
            <a:avLst>
              <a:gd name="adj1" fmla="val 28779"/>
              <a:gd name="adj2" fmla="val 799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Done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C5BE23CF-2251-4C30-A961-0DF854128395}"/>
              </a:ext>
            </a:extLst>
          </p:cNvPr>
          <p:cNvSpPr/>
          <p:nvPr/>
        </p:nvSpPr>
        <p:spPr>
          <a:xfrm>
            <a:off x="8983246" y="4419777"/>
            <a:ext cx="1202840" cy="409904"/>
          </a:xfrm>
          <a:prstGeom prst="wedgeRoundRectCallout">
            <a:avLst>
              <a:gd name="adj1" fmla="val 28779"/>
              <a:gd name="adj2" fmla="val 799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Deploy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E34920-6C50-4C96-9848-EE217292591D}"/>
              </a:ext>
            </a:extLst>
          </p:cNvPr>
          <p:cNvSpPr/>
          <p:nvPr/>
        </p:nvSpPr>
        <p:spPr>
          <a:xfrm>
            <a:off x="5289113" y="5141342"/>
            <a:ext cx="1347659" cy="47426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1">
            <a:extLst>
              <a:ext uri="{FF2B5EF4-FFF2-40B4-BE49-F238E27FC236}">
                <a16:creationId xmlns:a16="http://schemas.microsoft.com/office/drawing/2014/main" id="{CDE4AD8D-D122-4417-AC15-F243AED14623}"/>
              </a:ext>
            </a:extLst>
          </p:cNvPr>
          <p:cNvSpPr/>
          <p:nvPr/>
        </p:nvSpPr>
        <p:spPr>
          <a:xfrm>
            <a:off x="5494580" y="5766934"/>
            <a:ext cx="1731168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Double 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11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653F99-D557-4EB1-925E-107D18D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6" y="2031753"/>
            <a:ext cx="10611395" cy="2565532"/>
          </a:xfrm>
          <a:prstGeom prst="rect">
            <a:avLst/>
          </a:prstGeom>
        </p:spPr>
      </p:pic>
      <p:sp>
        <p:nvSpPr>
          <p:cNvPr id="7" name="圓角矩形圖說文字 11">
            <a:extLst>
              <a:ext uri="{FF2B5EF4-FFF2-40B4-BE49-F238E27FC236}">
                <a16:creationId xmlns:a16="http://schemas.microsoft.com/office/drawing/2014/main" id="{BE45DB83-DBF2-4F62-8832-64E36A20C99B}"/>
              </a:ext>
            </a:extLst>
          </p:cNvPr>
          <p:cNvSpPr/>
          <p:nvPr/>
        </p:nvSpPr>
        <p:spPr>
          <a:xfrm>
            <a:off x="882824" y="3429000"/>
            <a:ext cx="1065246" cy="409904"/>
          </a:xfrm>
          <a:prstGeom prst="wedgeRoundRectCallout">
            <a:avLst>
              <a:gd name="adj1" fmla="val 16495"/>
              <a:gd name="adj2" fmla="val -12127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12C5-D187-4BAB-AD5B-99FA8B7FF856}"/>
              </a:ext>
            </a:extLst>
          </p:cNvPr>
          <p:cNvSpPr/>
          <p:nvPr/>
        </p:nvSpPr>
        <p:spPr>
          <a:xfrm>
            <a:off x="8408504" y="2613622"/>
            <a:ext cx="3182037" cy="198366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D61E63E-79EC-4084-83AE-A5FF1362EE77}"/>
              </a:ext>
            </a:extLst>
          </p:cNvPr>
          <p:cNvCxnSpPr/>
          <p:nvPr/>
        </p:nvCxnSpPr>
        <p:spPr>
          <a:xfrm>
            <a:off x="5059017" y="2464904"/>
            <a:ext cx="3279913" cy="78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B04E5DF-54A3-4FF8-9BD0-2B607650041D}"/>
              </a:ext>
            </a:extLst>
          </p:cNvPr>
          <p:cNvSpPr/>
          <p:nvPr/>
        </p:nvSpPr>
        <p:spPr>
          <a:xfrm>
            <a:off x="4016643" y="348274"/>
            <a:ext cx="3422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a flow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9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2-3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Export</a:t>
            </a:r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178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43702F-90A0-48E0-8A2E-CEDB09E3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6" y="1202275"/>
            <a:ext cx="2254366" cy="4642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C1285C-79E0-4F5D-A1A9-6120E8F6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31" y="999064"/>
            <a:ext cx="5994708" cy="50485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0B50EB-EC74-44A0-9AE0-29D69E442A7F}"/>
              </a:ext>
            </a:extLst>
          </p:cNvPr>
          <p:cNvSpPr/>
          <p:nvPr/>
        </p:nvSpPr>
        <p:spPr>
          <a:xfrm>
            <a:off x="2842591" y="1202275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16389-D960-464D-8C1C-0C68192BBDCA}"/>
              </a:ext>
            </a:extLst>
          </p:cNvPr>
          <p:cNvSpPr/>
          <p:nvPr/>
        </p:nvSpPr>
        <p:spPr>
          <a:xfrm>
            <a:off x="1041727" y="2537431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764239F6-BCB7-4F1E-BACB-E19CD428E5C4}"/>
              </a:ext>
            </a:extLst>
          </p:cNvPr>
          <p:cNvSpPr/>
          <p:nvPr/>
        </p:nvSpPr>
        <p:spPr>
          <a:xfrm>
            <a:off x="2983979" y="653860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898FA2A0-31F0-46C0-9E90-04D27E32FE39}"/>
              </a:ext>
            </a:extLst>
          </p:cNvPr>
          <p:cNvSpPr/>
          <p:nvPr/>
        </p:nvSpPr>
        <p:spPr>
          <a:xfrm>
            <a:off x="1969932" y="2962696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50E745-2EB6-4E6F-9F81-3F9923CD9BC8}"/>
              </a:ext>
            </a:extLst>
          </p:cNvPr>
          <p:cNvSpPr/>
          <p:nvPr/>
        </p:nvSpPr>
        <p:spPr>
          <a:xfrm>
            <a:off x="6530009" y="1530627"/>
            <a:ext cx="834887" cy="367748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7704D6-5C89-406A-8DE2-F23F3ED08605}"/>
              </a:ext>
            </a:extLst>
          </p:cNvPr>
          <p:cNvSpPr/>
          <p:nvPr/>
        </p:nvSpPr>
        <p:spPr>
          <a:xfrm>
            <a:off x="8582838" y="5577499"/>
            <a:ext cx="879214" cy="470074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E7C7EB62-2120-43F4-8D8F-63058E732A0A}"/>
              </a:ext>
            </a:extLst>
          </p:cNvPr>
          <p:cNvSpPr/>
          <p:nvPr/>
        </p:nvSpPr>
        <p:spPr>
          <a:xfrm>
            <a:off x="6689858" y="956546"/>
            <a:ext cx="806829" cy="409904"/>
          </a:xfrm>
          <a:prstGeom prst="wedgeRoundRectCallout">
            <a:avLst>
              <a:gd name="adj1" fmla="val -24449"/>
              <a:gd name="adj2" fmla="val 775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圓角矩形圖說文字 11">
            <a:extLst>
              <a:ext uri="{FF2B5EF4-FFF2-40B4-BE49-F238E27FC236}">
                <a16:creationId xmlns:a16="http://schemas.microsoft.com/office/drawing/2014/main" id="{AE21C2F5-91E4-4FB8-B66E-EC2AE60790BC}"/>
              </a:ext>
            </a:extLst>
          </p:cNvPr>
          <p:cNvSpPr/>
          <p:nvPr/>
        </p:nvSpPr>
        <p:spPr>
          <a:xfrm>
            <a:off x="8655223" y="5076762"/>
            <a:ext cx="806829" cy="409904"/>
          </a:xfrm>
          <a:prstGeom prst="wedgeRoundRectCallout">
            <a:avLst>
              <a:gd name="adj1" fmla="val -14594"/>
              <a:gd name="adj2" fmla="val 727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55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2-1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Import </a:t>
            </a:r>
            <a:r>
              <a:rPr lang="en-US" altLang="zh-TW" sz="5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flows.json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to </a:t>
            </a:r>
            <a:r>
              <a:rPr lang="en-US" altLang="zh-TW" sz="5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FlowFuse</a:t>
            </a:r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848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370311-82B1-44F7-AA8B-1D6555E8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3" y="999472"/>
            <a:ext cx="2228965" cy="46293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BC0035-BFF3-4764-B7C4-0BCFD1B7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817" y="623055"/>
            <a:ext cx="6013759" cy="50802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E306C4-92B8-4084-81D3-A9E595D45198}"/>
              </a:ext>
            </a:extLst>
          </p:cNvPr>
          <p:cNvSpPr/>
          <p:nvPr/>
        </p:nvSpPr>
        <p:spPr>
          <a:xfrm>
            <a:off x="2530478" y="999472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4B16DA-D0E2-4523-A6DE-23F78B01A3A9}"/>
              </a:ext>
            </a:extLst>
          </p:cNvPr>
          <p:cNvSpPr/>
          <p:nvPr/>
        </p:nvSpPr>
        <p:spPr>
          <a:xfrm>
            <a:off x="752252" y="2134609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E17A36B9-218D-4B33-A65B-5AE5CDCCA4FB}"/>
              </a:ext>
            </a:extLst>
          </p:cNvPr>
          <p:cNvSpPr/>
          <p:nvPr/>
        </p:nvSpPr>
        <p:spPr>
          <a:xfrm>
            <a:off x="2530478" y="391127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21260D00-60B3-4A6A-AC31-D104D5D9919D}"/>
              </a:ext>
            </a:extLst>
          </p:cNvPr>
          <p:cNvSpPr/>
          <p:nvPr/>
        </p:nvSpPr>
        <p:spPr>
          <a:xfrm>
            <a:off x="2035761" y="2667626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E2DE5A-10E4-48E6-BADB-89D8E9CB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56" y="1328432"/>
            <a:ext cx="5988358" cy="50612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286E3C-62A3-4CF1-A7F7-3C74DB8E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3" y="247728"/>
            <a:ext cx="5802083" cy="24857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58B9D0-5496-434B-A96F-FE48FA605CB5}"/>
              </a:ext>
            </a:extLst>
          </p:cNvPr>
          <p:cNvSpPr/>
          <p:nvPr/>
        </p:nvSpPr>
        <p:spPr>
          <a:xfrm>
            <a:off x="181273" y="6022279"/>
            <a:ext cx="44024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https://nodered.org/docs/tutorials/first-flow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723E3D-38FF-438D-8A5A-2D404281A43A}"/>
              </a:ext>
            </a:extLst>
          </p:cNvPr>
          <p:cNvSpPr/>
          <p:nvPr/>
        </p:nvSpPr>
        <p:spPr>
          <a:xfrm>
            <a:off x="220286" y="983038"/>
            <a:ext cx="5763070" cy="1680650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65DC0D77-085A-4BDB-BDDD-610AF54138AA}"/>
              </a:ext>
            </a:extLst>
          </p:cNvPr>
          <p:cNvSpPr/>
          <p:nvPr/>
        </p:nvSpPr>
        <p:spPr>
          <a:xfrm>
            <a:off x="1000539" y="2776282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182FE526-54C3-43BD-AE17-A7C82FDEDD88}"/>
              </a:ext>
            </a:extLst>
          </p:cNvPr>
          <p:cNvSpPr/>
          <p:nvPr/>
        </p:nvSpPr>
        <p:spPr>
          <a:xfrm>
            <a:off x="7832035" y="4051804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2CE211D5-9C8D-4894-89A4-8FBEEB5FA814}"/>
              </a:ext>
            </a:extLst>
          </p:cNvPr>
          <p:cNvSpPr/>
          <p:nvPr/>
        </p:nvSpPr>
        <p:spPr>
          <a:xfrm>
            <a:off x="10654748" y="5324616"/>
            <a:ext cx="1274757" cy="409904"/>
          </a:xfrm>
          <a:prstGeom prst="wedgeRoundRectCallout">
            <a:avLst>
              <a:gd name="adj1" fmla="val 6317"/>
              <a:gd name="adj2" fmla="val 945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import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8CA8B3-9653-4AD6-965D-70A7F79AC2DB}"/>
              </a:ext>
            </a:extLst>
          </p:cNvPr>
          <p:cNvSpPr/>
          <p:nvPr/>
        </p:nvSpPr>
        <p:spPr>
          <a:xfrm>
            <a:off x="11051571" y="5874961"/>
            <a:ext cx="746178" cy="514681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55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794D0A-95DF-49A8-94EA-8465A871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5" y="431388"/>
            <a:ext cx="7321926" cy="36514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1F10C3-3E43-49B3-98D9-94FD09A0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46" y="3832804"/>
            <a:ext cx="5423179" cy="2902099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0DAEB51B-4BDD-4BBA-962E-A75A195DDE60}"/>
              </a:ext>
            </a:extLst>
          </p:cNvPr>
          <p:cNvSpPr/>
          <p:nvPr/>
        </p:nvSpPr>
        <p:spPr>
          <a:xfrm rot="1987783">
            <a:off x="5350565" y="3946891"/>
            <a:ext cx="1411357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0EB100-A988-4ADF-83A5-485CE1BFBCBC}"/>
              </a:ext>
            </a:extLst>
          </p:cNvPr>
          <p:cNvSpPr/>
          <p:nvPr/>
        </p:nvSpPr>
        <p:spPr>
          <a:xfrm>
            <a:off x="2817664" y="4632840"/>
            <a:ext cx="3190461" cy="130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可檢查與自己拉的方塊裡設的功能是否正確</a:t>
            </a:r>
          </a:p>
        </p:txBody>
      </p:sp>
    </p:spTree>
    <p:extLst>
      <p:ext uri="{BB962C8B-B14F-4D97-AF65-F5344CB8AC3E}">
        <p14:creationId xmlns:p14="http://schemas.microsoft.com/office/powerpoint/2010/main" val="215221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84083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2-2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Creating your second flow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68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51945" y="270583"/>
            <a:ext cx="409791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到</a:t>
            </a:r>
            <a:r>
              <a:rPr lang="en-US" altLang="zh-TW" dirty="0"/>
              <a:t>Node-RED</a:t>
            </a:r>
            <a:r>
              <a:rPr lang="zh-TW" altLang="en-US" dirty="0"/>
              <a:t>網站</a:t>
            </a:r>
            <a:r>
              <a:rPr lang="en-US" altLang="zh-TW" dirty="0">
                <a:hlinkClick r:id="rId3"/>
              </a:rPr>
              <a:t>https://nodered.org/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68843" y="270583"/>
            <a:ext cx="274671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下滑點選</a:t>
            </a:r>
            <a:r>
              <a:rPr lang="en-US" altLang="zh-TW" dirty="0"/>
              <a:t>Getting started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4908A7-7F30-4A33-8513-23A1CC6B1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7" y="1212002"/>
            <a:ext cx="5581937" cy="50739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74B618-630C-4DE6-9817-242F72DA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124" y="1205652"/>
            <a:ext cx="6064562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39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F7711-9EEA-4A39-8851-58946AA8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7" y="765038"/>
            <a:ext cx="11011466" cy="53279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528974-D21E-423F-9E6B-394B49E8C7B9}"/>
              </a:ext>
            </a:extLst>
          </p:cNvPr>
          <p:cNvSpPr/>
          <p:nvPr/>
        </p:nvSpPr>
        <p:spPr>
          <a:xfrm>
            <a:off x="4673016" y="3527454"/>
            <a:ext cx="2642184" cy="256550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712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E62E6C-FAE6-4111-A548-BBCF076A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38" y="199456"/>
            <a:ext cx="5880402" cy="59820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044262-305F-4DC3-89D3-AEE2DF5E0B21}"/>
              </a:ext>
            </a:extLst>
          </p:cNvPr>
          <p:cNvSpPr/>
          <p:nvPr/>
        </p:nvSpPr>
        <p:spPr>
          <a:xfrm>
            <a:off x="460776" y="2920520"/>
            <a:ext cx="39469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this page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ABB0B3-A58D-4B6E-B6FE-A91F899645D1}"/>
              </a:ext>
            </a:extLst>
          </p:cNvPr>
          <p:cNvSpPr/>
          <p:nvPr/>
        </p:nvSpPr>
        <p:spPr>
          <a:xfrm>
            <a:off x="261182" y="3810865"/>
            <a:ext cx="470077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https://nodered.org/docs/tutorials/second-flow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9063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98EFA4-FCDA-4E66-BE94-15347A05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6" y="1772575"/>
            <a:ext cx="8922209" cy="21083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04AAD8-5CF9-4D2C-956E-9D9D9A6CB7B8}"/>
              </a:ext>
            </a:extLst>
          </p:cNvPr>
          <p:cNvSpPr/>
          <p:nvPr/>
        </p:nvSpPr>
        <p:spPr>
          <a:xfrm>
            <a:off x="3349446" y="253539"/>
            <a:ext cx="5493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1. Add an Inject node</a:t>
            </a:r>
            <a:endParaRPr lang="en-US" altLang="zh-TW" sz="44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EEDBCF-6257-4C0D-B07F-C0AB5A7C2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99" y="4345149"/>
            <a:ext cx="5810549" cy="18098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890C2-CF79-4811-B914-873C3A8DB453}"/>
              </a:ext>
            </a:extLst>
          </p:cNvPr>
          <p:cNvSpPr/>
          <p:nvPr/>
        </p:nvSpPr>
        <p:spPr>
          <a:xfrm>
            <a:off x="8984512" y="2072932"/>
            <a:ext cx="318976" cy="308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4">
            <a:extLst>
              <a:ext uri="{FF2B5EF4-FFF2-40B4-BE49-F238E27FC236}">
                <a16:creationId xmlns:a16="http://schemas.microsoft.com/office/drawing/2014/main" id="{527FC858-DC3C-4F37-97D6-BA7B113594C7}"/>
              </a:ext>
            </a:extLst>
          </p:cNvPr>
          <p:cNvSpPr/>
          <p:nvPr/>
        </p:nvSpPr>
        <p:spPr>
          <a:xfrm>
            <a:off x="8445427" y="2626440"/>
            <a:ext cx="3409875" cy="504848"/>
          </a:xfrm>
          <a:prstGeom prst="wedgeRoundRectCallout">
            <a:avLst>
              <a:gd name="adj1" fmla="val -29742"/>
              <a:gd name="adj2" fmla="val -10102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Click here to add a new Flow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941BC4-0148-4237-883D-66BE1F2211E9}"/>
              </a:ext>
            </a:extLst>
          </p:cNvPr>
          <p:cNvSpPr/>
          <p:nvPr/>
        </p:nvSpPr>
        <p:spPr>
          <a:xfrm>
            <a:off x="3122165" y="5358392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4">
            <a:extLst>
              <a:ext uri="{FF2B5EF4-FFF2-40B4-BE49-F238E27FC236}">
                <a16:creationId xmlns:a16="http://schemas.microsoft.com/office/drawing/2014/main" id="{1A3E8B8C-BC1B-4433-BDB2-0D7330E2F863}"/>
              </a:ext>
            </a:extLst>
          </p:cNvPr>
          <p:cNvSpPr/>
          <p:nvPr/>
        </p:nvSpPr>
        <p:spPr>
          <a:xfrm rot="927915">
            <a:off x="4125903" y="5381858"/>
            <a:ext cx="1062668" cy="546538"/>
          </a:xfrm>
          <a:prstGeom prst="rightArrow">
            <a:avLst>
              <a:gd name="adj1" fmla="val 3398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4">
            <a:extLst>
              <a:ext uri="{FF2B5EF4-FFF2-40B4-BE49-F238E27FC236}">
                <a16:creationId xmlns:a16="http://schemas.microsoft.com/office/drawing/2014/main" id="{AE2F6E7C-13F5-4CDF-AAAE-795EEF712420}"/>
              </a:ext>
            </a:extLst>
          </p:cNvPr>
          <p:cNvSpPr/>
          <p:nvPr/>
        </p:nvSpPr>
        <p:spPr>
          <a:xfrm>
            <a:off x="397526" y="4904374"/>
            <a:ext cx="2481113" cy="504848"/>
          </a:xfrm>
          <a:prstGeom prst="wedgeRoundRectCallout">
            <a:avLst>
              <a:gd name="adj1" fmla="val 57252"/>
              <a:gd name="adj2" fmla="val 6956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Add an Inject node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382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5C903-B4A4-4355-931B-C154797E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6" y="2341633"/>
            <a:ext cx="3992358" cy="442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04CC68-11B9-4C26-8604-EF625BF3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005" y="950282"/>
            <a:ext cx="4830725" cy="53567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379C0C-559A-4CA2-B4B1-F8B7E61A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01" y="384617"/>
            <a:ext cx="5810549" cy="1809843"/>
          </a:xfrm>
          <a:prstGeom prst="rect">
            <a:avLst/>
          </a:prstGeom>
        </p:spPr>
      </p:pic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2A5F5BD8-52B1-4CCB-8B62-8E17CF1DB501}"/>
              </a:ext>
            </a:extLst>
          </p:cNvPr>
          <p:cNvSpPr/>
          <p:nvPr/>
        </p:nvSpPr>
        <p:spPr>
          <a:xfrm>
            <a:off x="2732568" y="1081370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Double click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09BED3-AD58-4D77-AB0B-AA07267CE588}"/>
              </a:ext>
            </a:extLst>
          </p:cNvPr>
          <p:cNvSpPr/>
          <p:nvPr/>
        </p:nvSpPr>
        <p:spPr>
          <a:xfrm>
            <a:off x="1265275" y="6018028"/>
            <a:ext cx="1467294" cy="13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5">
            <a:extLst>
              <a:ext uri="{FF2B5EF4-FFF2-40B4-BE49-F238E27FC236}">
                <a16:creationId xmlns:a16="http://schemas.microsoft.com/office/drawing/2014/main" id="{1AB38C2B-93AB-4943-925C-E283E04AC015}"/>
              </a:ext>
            </a:extLst>
          </p:cNvPr>
          <p:cNvSpPr/>
          <p:nvPr/>
        </p:nvSpPr>
        <p:spPr>
          <a:xfrm>
            <a:off x="2825647" y="5728993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4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941FF6-B9D0-4163-ADF6-4EE06DBA4A36}"/>
              </a:ext>
            </a:extLst>
          </p:cNvPr>
          <p:cNvSpPr/>
          <p:nvPr/>
        </p:nvSpPr>
        <p:spPr>
          <a:xfrm>
            <a:off x="7822034" y="5287132"/>
            <a:ext cx="2385757" cy="441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5">
            <a:extLst>
              <a:ext uri="{FF2B5EF4-FFF2-40B4-BE49-F238E27FC236}">
                <a16:creationId xmlns:a16="http://schemas.microsoft.com/office/drawing/2014/main" id="{BDBAB7E8-DE41-44EF-B263-5DC5CCAA485C}"/>
              </a:ext>
            </a:extLst>
          </p:cNvPr>
          <p:cNvSpPr/>
          <p:nvPr/>
        </p:nvSpPr>
        <p:spPr>
          <a:xfrm>
            <a:off x="9014912" y="5715428"/>
            <a:ext cx="2128014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5. </a:t>
            </a:r>
            <a:r>
              <a:rPr lang="en-US" altLang="zh-TW" dirty="0"/>
              <a:t>every 5 minutes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CE72F4-F3C9-42F6-B32F-299532F2D163}"/>
              </a:ext>
            </a:extLst>
          </p:cNvPr>
          <p:cNvSpPr/>
          <p:nvPr/>
        </p:nvSpPr>
        <p:spPr>
          <a:xfrm>
            <a:off x="10917942" y="1289538"/>
            <a:ext cx="57685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4">
            <a:extLst>
              <a:ext uri="{FF2B5EF4-FFF2-40B4-BE49-F238E27FC236}">
                <a16:creationId xmlns:a16="http://schemas.microsoft.com/office/drawing/2014/main" id="{32718DFE-390B-4FE9-B014-9A001B5CDD1F}"/>
              </a:ext>
            </a:extLst>
          </p:cNvPr>
          <p:cNvSpPr/>
          <p:nvPr/>
        </p:nvSpPr>
        <p:spPr>
          <a:xfrm>
            <a:off x="10587187" y="598021"/>
            <a:ext cx="1111478" cy="504848"/>
          </a:xfrm>
          <a:prstGeom prst="wedgeRoundRectCallout">
            <a:avLst>
              <a:gd name="adj1" fmla="val 8356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6. Done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702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653EF-8621-462B-B521-FAA6BB53128E}"/>
              </a:ext>
            </a:extLst>
          </p:cNvPr>
          <p:cNvSpPr/>
          <p:nvPr/>
        </p:nvSpPr>
        <p:spPr>
          <a:xfrm>
            <a:off x="2162711" y="206300"/>
            <a:ext cx="78665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2. Add an HTTP Request node</a:t>
            </a:r>
            <a:endParaRPr lang="en-US" altLang="zh-TW" sz="44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3B750D-F17A-43A2-B396-F6025A7C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46" y="1249264"/>
            <a:ext cx="6089557" cy="20344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FB55EB-A50F-46F3-B807-CFB932EB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52" y="1151378"/>
            <a:ext cx="4470630" cy="5277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98D274-76DD-4504-8330-8E984490E3A4}"/>
              </a:ext>
            </a:extLst>
          </p:cNvPr>
          <p:cNvSpPr/>
          <p:nvPr/>
        </p:nvSpPr>
        <p:spPr>
          <a:xfrm>
            <a:off x="552346" y="2415250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4">
            <a:extLst>
              <a:ext uri="{FF2B5EF4-FFF2-40B4-BE49-F238E27FC236}">
                <a16:creationId xmlns:a16="http://schemas.microsoft.com/office/drawing/2014/main" id="{F790CE1B-61ED-4390-AEDB-750321CD9389}"/>
              </a:ext>
            </a:extLst>
          </p:cNvPr>
          <p:cNvSpPr/>
          <p:nvPr/>
        </p:nvSpPr>
        <p:spPr>
          <a:xfrm rot="189011">
            <a:off x="1928261" y="2304948"/>
            <a:ext cx="2575057" cy="546538"/>
          </a:xfrm>
          <a:prstGeom prst="rightArrow">
            <a:avLst>
              <a:gd name="adj1" fmla="val 33986"/>
              <a:gd name="adj2" fmla="val 656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170D4F-CEC0-4433-B0AA-65C3194C9881}"/>
              </a:ext>
            </a:extLst>
          </p:cNvPr>
          <p:cNvSpPr/>
          <p:nvPr/>
        </p:nvSpPr>
        <p:spPr>
          <a:xfrm>
            <a:off x="8335661" y="2622882"/>
            <a:ext cx="289231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5">
            <a:extLst>
              <a:ext uri="{FF2B5EF4-FFF2-40B4-BE49-F238E27FC236}">
                <a16:creationId xmlns:a16="http://schemas.microsoft.com/office/drawing/2014/main" id="{6534A630-9526-4160-AAE0-4420F8FB185B}"/>
              </a:ext>
            </a:extLst>
          </p:cNvPr>
          <p:cNvSpPr/>
          <p:nvPr/>
        </p:nvSpPr>
        <p:spPr>
          <a:xfrm>
            <a:off x="2182662" y="3195351"/>
            <a:ext cx="3381425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Add an HTTP Request node</a:t>
            </a:r>
            <a:endParaRPr lang="zh-TW" altLang="en-US" sz="2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61A18D-0B05-4C62-88CF-FBFEA7A9C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19" y="4046943"/>
            <a:ext cx="6118562" cy="2194369"/>
          </a:xfrm>
          <a:prstGeom prst="rect">
            <a:avLst/>
          </a:prstGeom>
        </p:spPr>
      </p:pic>
      <p:sp>
        <p:nvSpPr>
          <p:cNvPr id="15" name="圓角矩形圖說文字 4">
            <a:extLst>
              <a:ext uri="{FF2B5EF4-FFF2-40B4-BE49-F238E27FC236}">
                <a16:creationId xmlns:a16="http://schemas.microsoft.com/office/drawing/2014/main" id="{1A436EE1-2CFC-42AE-B62E-5975F9948E4A}"/>
              </a:ext>
            </a:extLst>
          </p:cNvPr>
          <p:cNvSpPr/>
          <p:nvPr/>
        </p:nvSpPr>
        <p:spPr>
          <a:xfrm>
            <a:off x="4533915" y="4313601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Copy</a:t>
            </a:r>
            <a:endParaRPr lang="zh-TW" altLang="en-US" dirty="0"/>
          </a:p>
        </p:txBody>
      </p:sp>
      <p:sp>
        <p:nvSpPr>
          <p:cNvPr id="16" name="圓角矩形圖說文字 4">
            <a:extLst>
              <a:ext uri="{FF2B5EF4-FFF2-40B4-BE49-F238E27FC236}">
                <a16:creationId xmlns:a16="http://schemas.microsoft.com/office/drawing/2014/main" id="{7D075A0F-05D4-4845-8166-C7B1D42D7F67}"/>
              </a:ext>
            </a:extLst>
          </p:cNvPr>
          <p:cNvSpPr/>
          <p:nvPr/>
        </p:nvSpPr>
        <p:spPr>
          <a:xfrm>
            <a:off x="9187210" y="1982182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Paste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1B9D9B-59D4-40DE-B353-175A97BE9C51}"/>
              </a:ext>
            </a:extLst>
          </p:cNvPr>
          <p:cNvSpPr/>
          <p:nvPr/>
        </p:nvSpPr>
        <p:spPr>
          <a:xfrm>
            <a:off x="11121498" y="1503742"/>
            <a:ext cx="57685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4">
            <a:extLst>
              <a:ext uri="{FF2B5EF4-FFF2-40B4-BE49-F238E27FC236}">
                <a16:creationId xmlns:a16="http://schemas.microsoft.com/office/drawing/2014/main" id="{7CA0E486-4A45-4A5B-8B36-F2A1526174A8}"/>
              </a:ext>
            </a:extLst>
          </p:cNvPr>
          <p:cNvSpPr/>
          <p:nvPr/>
        </p:nvSpPr>
        <p:spPr>
          <a:xfrm>
            <a:off x="10694504" y="821817"/>
            <a:ext cx="1111478" cy="504848"/>
          </a:xfrm>
          <a:prstGeom prst="wedgeRoundRectCallout">
            <a:avLst>
              <a:gd name="adj1" fmla="val 8356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Done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479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1DFC88-ED94-4DCA-8BA8-760B8D41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0" y="2007484"/>
            <a:ext cx="6394779" cy="30926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5693D8-80D3-4A56-80B8-E9DF6E31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79" y="1058013"/>
            <a:ext cx="4299171" cy="53152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FEEA2A-83F2-44D7-804E-82D096C88739}"/>
              </a:ext>
            </a:extLst>
          </p:cNvPr>
          <p:cNvSpPr/>
          <p:nvPr/>
        </p:nvSpPr>
        <p:spPr>
          <a:xfrm>
            <a:off x="3389560" y="181488"/>
            <a:ext cx="49897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3. Add a CSV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39EA1C-4A91-432D-A758-1680D7C086FE}"/>
              </a:ext>
            </a:extLst>
          </p:cNvPr>
          <p:cNvSpPr/>
          <p:nvPr/>
        </p:nvSpPr>
        <p:spPr>
          <a:xfrm>
            <a:off x="467150" y="4015450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4">
            <a:extLst>
              <a:ext uri="{FF2B5EF4-FFF2-40B4-BE49-F238E27FC236}">
                <a16:creationId xmlns:a16="http://schemas.microsoft.com/office/drawing/2014/main" id="{BD30D4E1-0DB3-4C5A-99B1-6F8B3F1A85D2}"/>
              </a:ext>
            </a:extLst>
          </p:cNvPr>
          <p:cNvSpPr/>
          <p:nvPr/>
        </p:nvSpPr>
        <p:spPr>
          <a:xfrm rot="21226584">
            <a:off x="2115612" y="3742181"/>
            <a:ext cx="3750256" cy="546538"/>
          </a:xfrm>
          <a:prstGeom prst="rightArrow">
            <a:avLst>
              <a:gd name="adj1" fmla="val 33986"/>
              <a:gd name="adj2" fmla="val 656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D61114-41BB-4ED3-A2C6-A587C7E391CE}"/>
              </a:ext>
            </a:extLst>
          </p:cNvPr>
          <p:cNvSpPr/>
          <p:nvPr/>
        </p:nvSpPr>
        <p:spPr>
          <a:xfrm>
            <a:off x="8570746" y="4092865"/>
            <a:ext cx="2123758" cy="300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4">
            <a:extLst>
              <a:ext uri="{FF2B5EF4-FFF2-40B4-BE49-F238E27FC236}">
                <a16:creationId xmlns:a16="http://schemas.microsoft.com/office/drawing/2014/main" id="{37876CB1-DB58-4DB6-A91D-230EC9AA0B26}"/>
              </a:ext>
            </a:extLst>
          </p:cNvPr>
          <p:cNvSpPr/>
          <p:nvPr/>
        </p:nvSpPr>
        <p:spPr>
          <a:xfrm>
            <a:off x="9881167" y="3355677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 this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EF9B90-E9A6-4F3D-B179-7B85B9A736DE}"/>
              </a:ext>
            </a:extLst>
          </p:cNvPr>
          <p:cNvSpPr/>
          <p:nvPr/>
        </p:nvSpPr>
        <p:spPr>
          <a:xfrm>
            <a:off x="10921144" y="1376881"/>
            <a:ext cx="803706" cy="342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093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-132923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19A7BA-1FE3-4C2E-89FE-9AE36FC2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065" y="1052051"/>
            <a:ext cx="7531487" cy="20638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22741-AF68-4C4A-B279-675769EB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97" y="4322999"/>
            <a:ext cx="8040005" cy="1860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395318-AC47-4FAA-A346-2D12CBCD23FF}"/>
              </a:ext>
            </a:extLst>
          </p:cNvPr>
          <p:cNvSpPr/>
          <p:nvPr/>
        </p:nvSpPr>
        <p:spPr>
          <a:xfrm>
            <a:off x="3566256" y="132923"/>
            <a:ext cx="5493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4. Add a Debug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DAD0E3-B0CB-46E7-8F20-68E105EA4E8E}"/>
              </a:ext>
            </a:extLst>
          </p:cNvPr>
          <p:cNvSpPr/>
          <p:nvPr/>
        </p:nvSpPr>
        <p:spPr>
          <a:xfrm>
            <a:off x="2733272" y="2429354"/>
            <a:ext cx="1113171" cy="383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F695C2-60F1-4D54-9E80-282DA8AF6BCD}"/>
              </a:ext>
            </a:extLst>
          </p:cNvPr>
          <p:cNvSpPr/>
          <p:nvPr/>
        </p:nvSpPr>
        <p:spPr>
          <a:xfrm>
            <a:off x="3145113" y="3420635"/>
            <a:ext cx="63353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5. Wire them all together</a:t>
            </a:r>
          </a:p>
        </p:txBody>
      </p:sp>
    </p:spTree>
    <p:extLst>
      <p:ext uri="{BB962C8B-B14F-4D97-AF65-F5344CB8AC3E}">
        <p14:creationId xmlns:p14="http://schemas.microsoft.com/office/powerpoint/2010/main" val="90132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734454-27DD-4707-94C6-5B7DB21D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21" y="1688183"/>
            <a:ext cx="8819833" cy="39572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190036-1E99-4698-8052-3BBA01600576}"/>
              </a:ext>
            </a:extLst>
          </p:cNvPr>
          <p:cNvSpPr/>
          <p:nvPr/>
        </p:nvSpPr>
        <p:spPr>
          <a:xfrm>
            <a:off x="3233290" y="302351"/>
            <a:ext cx="5491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6. Add a Switch node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FB38A-F8DD-46AE-BEA3-990D84C16CD4}"/>
              </a:ext>
            </a:extLst>
          </p:cNvPr>
          <p:cNvSpPr/>
          <p:nvPr/>
        </p:nvSpPr>
        <p:spPr>
          <a:xfrm>
            <a:off x="1610150" y="5262007"/>
            <a:ext cx="1351711" cy="383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4">
            <a:extLst>
              <a:ext uri="{FF2B5EF4-FFF2-40B4-BE49-F238E27FC236}">
                <a16:creationId xmlns:a16="http://schemas.microsoft.com/office/drawing/2014/main" id="{88628404-9043-4A15-B7AB-B54768D0C82A}"/>
              </a:ext>
            </a:extLst>
          </p:cNvPr>
          <p:cNvSpPr/>
          <p:nvPr/>
        </p:nvSpPr>
        <p:spPr>
          <a:xfrm>
            <a:off x="3094490" y="4840375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179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84E3BB-4E00-4E4C-B5AE-A834D7E2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40" y="796789"/>
            <a:ext cx="4330923" cy="52644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283F17-F723-44D1-BA5E-61405850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49" y="622276"/>
            <a:ext cx="4280120" cy="5264421"/>
          </a:xfrm>
          <a:prstGeom prst="rect">
            <a:avLst/>
          </a:prstGeom>
        </p:spPr>
      </p:pic>
      <p:sp>
        <p:nvSpPr>
          <p:cNvPr id="7" name="圓角矩形圖說文字 4">
            <a:extLst>
              <a:ext uri="{FF2B5EF4-FFF2-40B4-BE49-F238E27FC236}">
                <a16:creationId xmlns:a16="http://schemas.microsoft.com/office/drawing/2014/main" id="{1EE432C3-EEF5-4DEF-846A-9FC48B243021}"/>
              </a:ext>
            </a:extLst>
          </p:cNvPr>
          <p:cNvSpPr/>
          <p:nvPr/>
        </p:nvSpPr>
        <p:spPr>
          <a:xfrm>
            <a:off x="2330921" y="3425316"/>
            <a:ext cx="704704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AE6E35-CF3F-441F-803F-281EF656C295}"/>
              </a:ext>
            </a:extLst>
          </p:cNvPr>
          <p:cNvSpPr/>
          <p:nvPr/>
        </p:nvSpPr>
        <p:spPr>
          <a:xfrm>
            <a:off x="1262280" y="3930164"/>
            <a:ext cx="1103233" cy="24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515F9758-7823-4C20-A096-805DE6E71886}"/>
              </a:ext>
            </a:extLst>
          </p:cNvPr>
          <p:cNvSpPr/>
          <p:nvPr/>
        </p:nvSpPr>
        <p:spPr>
          <a:xfrm>
            <a:off x="7506605" y="3172892"/>
            <a:ext cx="704704" cy="504848"/>
          </a:xfrm>
          <a:prstGeom prst="wedgeRoundRectCallout">
            <a:avLst>
              <a:gd name="adj1" fmla="val -54450"/>
              <a:gd name="adj2" fmla="val -9329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83AD18-C4D6-4856-AE55-22BAE46EBE3D}"/>
              </a:ext>
            </a:extLst>
          </p:cNvPr>
          <p:cNvSpPr/>
          <p:nvPr/>
        </p:nvSpPr>
        <p:spPr>
          <a:xfrm>
            <a:off x="6954988" y="2495346"/>
            <a:ext cx="2765482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ED823D-E776-48FC-A5C9-8DF72507E29C}"/>
              </a:ext>
            </a:extLst>
          </p:cNvPr>
          <p:cNvSpPr/>
          <p:nvPr/>
        </p:nvSpPr>
        <p:spPr>
          <a:xfrm>
            <a:off x="9616835" y="921608"/>
            <a:ext cx="650287" cy="40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4">
            <a:extLst>
              <a:ext uri="{FF2B5EF4-FFF2-40B4-BE49-F238E27FC236}">
                <a16:creationId xmlns:a16="http://schemas.microsoft.com/office/drawing/2014/main" id="{7E59F8D2-3C16-45FA-AC68-47B1C4B6DF0C}"/>
              </a:ext>
            </a:extLst>
          </p:cNvPr>
          <p:cNvSpPr/>
          <p:nvPr/>
        </p:nvSpPr>
        <p:spPr>
          <a:xfrm>
            <a:off x="10392713" y="1155126"/>
            <a:ext cx="704704" cy="504848"/>
          </a:xfrm>
          <a:prstGeom prst="wedgeRoundRectCallout">
            <a:avLst>
              <a:gd name="adj1" fmla="val -81248"/>
              <a:gd name="adj2" fmla="val -1847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C84A893-E590-4681-87CD-6311614A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5" y="5195502"/>
            <a:ext cx="5397333" cy="1579007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140949-ED7C-400E-9F03-8494FDDAFF25}"/>
              </a:ext>
            </a:extLst>
          </p:cNvPr>
          <p:cNvSpPr/>
          <p:nvPr/>
        </p:nvSpPr>
        <p:spPr>
          <a:xfrm>
            <a:off x="8475675" y="4667775"/>
            <a:ext cx="3312134" cy="8884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6. Add a second wire from the CSV node to this Switch node.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0408D7-1C53-48AB-9DF9-30FC0624B610}"/>
              </a:ext>
            </a:extLst>
          </p:cNvPr>
          <p:cNvSpPr/>
          <p:nvPr/>
        </p:nvSpPr>
        <p:spPr>
          <a:xfrm>
            <a:off x="7092934" y="2034706"/>
            <a:ext cx="2765482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4">
            <a:extLst>
              <a:ext uri="{FF2B5EF4-FFF2-40B4-BE49-F238E27FC236}">
                <a16:creationId xmlns:a16="http://schemas.microsoft.com/office/drawing/2014/main" id="{A52267A0-7A4C-48E6-805F-F79E242C9E30}"/>
              </a:ext>
            </a:extLst>
          </p:cNvPr>
          <p:cNvSpPr/>
          <p:nvPr/>
        </p:nvSpPr>
        <p:spPr>
          <a:xfrm>
            <a:off x="9720470" y="2164896"/>
            <a:ext cx="2103989" cy="622202"/>
          </a:xfrm>
          <a:prstGeom prst="wedgeRoundRectCallout">
            <a:avLst>
              <a:gd name="adj1" fmla="val -62008"/>
              <a:gd name="adj2" fmla="val -3226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</a:t>
            </a:r>
            <a:r>
              <a:rPr lang="zh-TW" altLang="en-US" dirty="0"/>
              <a:t>輸入</a:t>
            </a:r>
            <a:r>
              <a:rPr lang="en-US" altLang="zh-TW" dirty="0" err="1"/>
              <a:t>payload.mag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856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CB710C-0DF6-4F16-88C8-3163544C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1" y="1895170"/>
            <a:ext cx="8939465" cy="43288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F660DB-D9DE-4C08-B7C6-4522B739D965}"/>
              </a:ext>
            </a:extLst>
          </p:cNvPr>
          <p:cNvSpPr/>
          <p:nvPr/>
        </p:nvSpPr>
        <p:spPr>
          <a:xfrm>
            <a:off x="3111677" y="491710"/>
            <a:ext cx="58072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7. Add a Change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38C476-D361-4D14-9ED7-0053119BEB93}"/>
              </a:ext>
            </a:extLst>
          </p:cNvPr>
          <p:cNvSpPr/>
          <p:nvPr/>
        </p:nvSpPr>
        <p:spPr>
          <a:xfrm>
            <a:off x="1545591" y="5817101"/>
            <a:ext cx="1465966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63574C1-DB11-4549-936B-9AD4CC1FD80C}"/>
              </a:ext>
            </a:extLst>
          </p:cNvPr>
          <p:cNvCxnSpPr/>
          <p:nvPr/>
        </p:nvCxnSpPr>
        <p:spPr>
          <a:xfrm flipV="1">
            <a:off x="3240157" y="4979504"/>
            <a:ext cx="3597965" cy="1003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圓角矩形圖說文字 4">
            <a:extLst>
              <a:ext uri="{FF2B5EF4-FFF2-40B4-BE49-F238E27FC236}">
                <a16:creationId xmlns:a16="http://schemas.microsoft.com/office/drawing/2014/main" id="{C7AC68DF-B85F-4990-B1BA-D9DDFA51ADE7}"/>
              </a:ext>
            </a:extLst>
          </p:cNvPr>
          <p:cNvSpPr/>
          <p:nvPr/>
        </p:nvSpPr>
        <p:spPr>
          <a:xfrm>
            <a:off x="3101738" y="5229006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348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6B1423-4EA3-41E9-AE1A-86648619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3" y="752746"/>
            <a:ext cx="4845299" cy="9080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D26866-C733-4989-927D-AA809198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31" y="981357"/>
            <a:ext cx="1378021" cy="4508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4A580B-000C-4566-B38D-F651EE28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63" y="1944406"/>
            <a:ext cx="4534133" cy="4000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3F916A-52D5-496F-ADD8-25F0D0F8B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63" y="2843818"/>
            <a:ext cx="5607338" cy="8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59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9303D-FE33-4D18-8D2E-AB8C1EA2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1" y="935011"/>
            <a:ext cx="4318222" cy="5264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62FC92-0487-48BA-997A-0FE348E8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82" y="2681352"/>
            <a:ext cx="5982007" cy="1771741"/>
          </a:xfrm>
          <a:prstGeom prst="rect">
            <a:avLst/>
          </a:prstGeom>
        </p:spPr>
      </p:pic>
      <p:sp>
        <p:nvSpPr>
          <p:cNvPr id="6" name="圓角矩形圖說文字 4">
            <a:extLst>
              <a:ext uri="{FF2B5EF4-FFF2-40B4-BE49-F238E27FC236}">
                <a16:creationId xmlns:a16="http://schemas.microsoft.com/office/drawing/2014/main" id="{26D88826-968D-45BF-A0A9-E2030EC23AF4}"/>
              </a:ext>
            </a:extLst>
          </p:cNvPr>
          <p:cNvSpPr/>
          <p:nvPr/>
        </p:nvSpPr>
        <p:spPr>
          <a:xfrm>
            <a:off x="1053548" y="3656673"/>
            <a:ext cx="3373556" cy="504848"/>
          </a:xfrm>
          <a:prstGeom prst="wedgeRoundRectCallout">
            <a:avLst>
              <a:gd name="adj1" fmla="val -5625"/>
              <a:gd name="adj2" fmla="val -9526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Select string and input “PANIC!”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DCEB2D-57BD-4A3B-ABD1-6285655E0DAA}"/>
              </a:ext>
            </a:extLst>
          </p:cNvPr>
          <p:cNvSpPr/>
          <p:nvPr/>
        </p:nvSpPr>
        <p:spPr>
          <a:xfrm>
            <a:off x="2499747" y="3061876"/>
            <a:ext cx="2102069" cy="337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2476EC-F9E1-4D16-81D0-796ECFEBFCDC}"/>
              </a:ext>
            </a:extLst>
          </p:cNvPr>
          <p:cNvSpPr/>
          <p:nvPr/>
        </p:nvSpPr>
        <p:spPr>
          <a:xfrm>
            <a:off x="2151878" y="3080033"/>
            <a:ext cx="347869" cy="30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ECF754EF-0292-46E8-908F-4B178A1ACF5F}"/>
              </a:ext>
            </a:extLst>
          </p:cNvPr>
          <p:cNvSpPr/>
          <p:nvPr/>
        </p:nvSpPr>
        <p:spPr>
          <a:xfrm>
            <a:off x="8084933" y="4633945"/>
            <a:ext cx="2689084" cy="504848"/>
          </a:xfrm>
          <a:prstGeom prst="wedgeRoundRectCallout">
            <a:avLst>
              <a:gd name="adj1" fmla="val -43362"/>
              <a:gd name="adj2" fmla="val -8738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Wire them together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58E592-3B24-4319-B2E8-96F5BF2338D5}"/>
              </a:ext>
            </a:extLst>
          </p:cNvPr>
          <p:cNvSpPr/>
          <p:nvPr/>
        </p:nvSpPr>
        <p:spPr>
          <a:xfrm>
            <a:off x="7033898" y="3992867"/>
            <a:ext cx="2626937" cy="460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883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A22C07-E316-407C-B35D-44BCF6B1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37" y="2040691"/>
            <a:ext cx="9867926" cy="35649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A3E8D6-915A-405F-ACB7-51E33188F77C}"/>
              </a:ext>
            </a:extLst>
          </p:cNvPr>
          <p:cNvSpPr/>
          <p:nvPr/>
        </p:nvSpPr>
        <p:spPr>
          <a:xfrm>
            <a:off x="3048000" y="50144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8. Add a Debug node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BF9A7D-3880-4CE4-AC06-F6A473B9C335}"/>
              </a:ext>
            </a:extLst>
          </p:cNvPr>
          <p:cNvSpPr/>
          <p:nvPr/>
        </p:nvSpPr>
        <p:spPr>
          <a:xfrm>
            <a:off x="1267296" y="3823180"/>
            <a:ext cx="1465966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109186-E283-4A5B-8A39-E3FCEC0E21B0}"/>
              </a:ext>
            </a:extLst>
          </p:cNvPr>
          <p:cNvCxnSpPr>
            <a:cxnSpLocks/>
          </p:cNvCxnSpPr>
          <p:nvPr/>
        </p:nvCxnSpPr>
        <p:spPr>
          <a:xfrm>
            <a:off x="2733262" y="4109738"/>
            <a:ext cx="6947451" cy="890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圖說文字 4">
            <a:extLst>
              <a:ext uri="{FF2B5EF4-FFF2-40B4-BE49-F238E27FC236}">
                <a16:creationId xmlns:a16="http://schemas.microsoft.com/office/drawing/2014/main" id="{3E7F6115-8505-4161-9DF0-59BF58C18F7E}"/>
              </a:ext>
            </a:extLst>
          </p:cNvPr>
          <p:cNvSpPr/>
          <p:nvPr/>
        </p:nvSpPr>
        <p:spPr>
          <a:xfrm>
            <a:off x="2505390" y="3112812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圓角矩形圖說文字 4">
            <a:extLst>
              <a:ext uri="{FF2B5EF4-FFF2-40B4-BE49-F238E27FC236}">
                <a16:creationId xmlns:a16="http://schemas.microsoft.com/office/drawing/2014/main" id="{33924180-A559-4ABD-86B2-02D20FED26E8}"/>
              </a:ext>
            </a:extLst>
          </p:cNvPr>
          <p:cNvSpPr/>
          <p:nvPr/>
        </p:nvSpPr>
        <p:spPr>
          <a:xfrm>
            <a:off x="8316293" y="5851705"/>
            <a:ext cx="2689084" cy="504848"/>
          </a:xfrm>
          <a:prstGeom prst="wedgeRoundRectCallout">
            <a:avLst>
              <a:gd name="adj1" fmla="val -43362"/>
              <a:gd name="adj2" fmla="val -8738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Wire them together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A348C8-246F-4A94-9E1B-B5379DB31799}"/>
              </a:ext>
            </a:extLst>
          </p:cNvPr>
          <p:cNvSpPr/>
          <p:nvPr/>
        </p:nvSpPr>
        <p:spPr>
          <a:xfrm>
            <a:off x="6705906" y="4995685"/>
            <a:ext cx="4136844" cy="49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54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9F09E-5FFC-4AB5-9750-B0144969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7" y="2114230"/>
            <a:ext cx="11675666" cy="31033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D6D425-29D4-452B-ABE0-10F2C1A10CA0}"/>
              </a:ext>
            </a:extLst>
          </p:cNvPr>
          <p:cNvSpPr/>
          <p:nvPr/>
        </p:nvSpPr>
        <p:spPr>
          <a:xfrm>
            <a:off x="4811033" y="400108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9. Deploy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657B4E-D508-408D-AE35-29EE7A82489F}"/>
              </a:ext>
            </a:extLst>
          </p:cNvPr>
          <p:cNvSpPr/>
          <p:nvPr/>
        </p:nvSpPr>
        <p:spPr>
          <a:xfrm>
            <a:off x="10157791" y="2033826"/>
            <a:ext cx="1360020" cy="381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776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658FC5-E454-4716-AE66-140A2B02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" y="704710"/>
            <a:ext cx="12097372" cy="54485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763B14-93E7-48AC-B615-379DE0AE101A}"/>
              </a:ext>
            </a:extLst>
          </p:cNvPr>
          <p:cNvSpPr/>
          <p:nvPr/>
        </p:nvSpPr>
        <p:spPr>
          <a:xfrm>
            <a:off x="8922332" y="1606442"/>
            <a:ext cx="3222354" cy="4546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1F67CE-44B5-41FE-93FD-9D9C1F09A5ED}"/>
              </a:ext>
            </a:extLst>
          </p:cNvPr>
          <p:cNvSpPr/>
          <p:nvPr/>
        </p:nvSpPr>
        <p:spPr>
          <a:xfrm>
            <a:off x="9369593" y="3524694"/>
            <a:ext cx="569537" cy="1925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09A8E8D-3118-4009-B65D-C8AF97C631EA}"/>
              </a:ext>
            </a:extLst>
          </p:cNvPr>
          <p:cNvSpPr/>
          <p:nvPr/>
        </p:nvSpPr>
        <p:spPr>
          <a:xfrm>
            <a:off x="5029201" y="4090749"/>
            <a:ext cx="3627782" cy="14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從左側兩圖可看到，因為我們有坐設定。所以右側的結果顯示出當</a:t>
            </a:r>
            <a:r>
              <a:rPr lang="en-US" altLang="zh-TW" dirty="0">
                <a:solidFill>
                  <a:sysClr val="windowText" lastClr="000000"/>
                </a:solidFill>
              </a:rPr>
              <a:t>mag&gt;=7</a:t>
            </a:r>
            <a:r>
              <a:rPr lang="zh-TW" altLang="en-US" dirty="0">
                <a:solidFill>
                  <a:sysClr val="windowText" lastClr="000000"/>
                </a:solidFill>
              </a:rPr>
              <a:t>的時候，會有</a:t>
            </a:r>
            <a:r>
              <a:rPr lang="en-US" altLang="zh-TW" dirty="0">
                <a:solidFill>
                  <a:sysClr val="windowText" lastClr="000000"/>
                </a:solidFill>
              </a:rPr>
              <a:t>PANIC!</a:t>
            </a:r>
            <a:r>
              <a:rPr lang="zh-TW" altLang="en-US" dirty="0">
                <a:solidFill>
                  <a:sysClr val="windowText" lastClr="000000"/>
                </a:solidFill>
              </a:rPr>
              <a:t>出現。因為所有結果只有一個符合條件，所以出現一次</a:t>
            </a:r>
            <a:r>
              <a:rPr lang="en-US" altLang="zh-TW" dirty="0">
                <a:solidFill>
                  <a:sysClr val="windowText" lastClr="000000"/>
                </a:solidFill>
              </a:rPr>
              <a:t>PANIC!</a:t>
            </a:r>
            <a:r>
              <a:rPr lang="zh-TW" altLang="en-US" dirty="0">
                <a:solidFill>
                  <a:sysClr val="windowText" lastClr="000000"/>
                </a:solidFill>
              </a:rPr>
              <a:t>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AAE834-A376-40E6-9A74-CEFA428A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8" y="3981100"/>
            <a:ext cx="2622685" cy="5905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5E33C1-A9D8-4B34-A196-73B7D5BE0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38" y="4981100"/>
            <a:ext cx="2624053" cy="5905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82F8A-468E-4ADD-9EA1-5CE2D7B783C5}"/>
              </a:ext>
            </a:extLst>
          </p:cNvPr>
          <p:cNvCxnSpPr/>
          <p:nvPr/>
        </p:nvCxnSpPr>
        <p:spPr>
          <a:xfrm flipH="1" flipV="1">
            <a:off x="4611757" y="4363278"/>
            <a:ext cx="277245" cy="208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F85666C-6336-4226-A621-606D8EC761E7}"/>
              </a:ext>
            </a:extLst>
          </p:cNvPr>
          <p:cNvCxnSpPr/>
          <p:nvPr/>
        </p:nvCxnSpPr>
        <p:spPr>
          <a:xfrm flipH="1">
            <a:off x="4611757" y="5098774"/>
            <a:ext cx="277245" cy="177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713EAB6-1472-481E-A1B3-6BDF84D63970}"/>
              </a:ext>
            </a:extLst>
          </p:cNvPr>
          <p:cNvSpPr/>
          <p:nvPr/>
        </p:nvSpPr>
        <p:spPr>
          <a:xfrm>
            <a:off x="9084824" y="5903459"/>
            <a:ext cx="569537" cy="1925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6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4397A-61D1-481B-8562-32CA949C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4" y="1476550"/>
            <a:ext cx="2228965" cy="46293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15F305-D204-4776-A0B8-E994D96DF3A5}"/>
              </a:ext>
            </a:extLst>
          </p:cNvPr>
          <p:cNvSpPr/>
          <p:nvPr/>
        </p:nvSpPr>
        <p:spPr>
          <a:xfrm>
            <a:off x="2401269" y="1476550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CD4928-32DF-4018-8094-B6428A4C910D}"/>
              </a:ext>
            </a:extLst>
          </p:cNvPr>
          <p:cNvSpPr/>
          <p:nvPr/>
        </p:nvSpPr>
        <p:spPr>
          <a:xfrm>
            <a:off x="623043" y="2611687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F1D843C1-CD8C-4A91-B3BC-5100C1BA176F}"/>
              </a:ext>
            </a:extLst>
          </p:cNvPr>
          <p:cNvSpPr/>
          <p:nvPr/>
        </p:nvSpPr>
        <p:spPr>
          <a:xfrm>
            <a:off x="2401269" y="868205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3135950B-2987-4C61-8F73-C64CD5929AE9}"/>
              </a:ext>
            </a:extLst>
          </p:cNvPr>
          <p:cNvSpPr/>
          <p:nvPr/>
        </p:nvSpPr>
        <p:spPr>
          <a:xfrm>
            <a:off x="1906552" y="3144704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357101-2B0D-4D48-B37F-B61A6ACA141D}"/>
              </a:ext>
            </a:extLst>
          </p:cNvPr>
          <p:cNvSpPr/>
          <p:nvPr/>
        </p:nvSpPr>
        <p:spPr>
          <a:xfrm>
            <a:off x="3106855" y="181852"/>
            <a:ext cx="5952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555555"/>
                </a:solidFill>
                <a:latin typeface="Roboto Slab"/>
              </a:rPr>
              <a:t>透過</a:t>
            </a:r>
            <a:r>
              <a:rPr lang="en-US" altLang="zh-TW" sz="2800" dirty="0">
                <a:solidFill>
                  <a:srgbClr val="555555"/>
                </a:solidFill>
                <a:latin typeface="Roboto Slab"/>
              </a:rPr>
              <a:t>import</a:t>
            </a:r>
            <a:r>
              <a:rPr lang="zh-TW" altLang="en-US" sz="2800" dirty="0">
                <a:solidFill>
                  <a:srgbClr val="555555"/>
                </a:solidFill>
                <a:latin typeface="Roboto Slab"/>
              </a:rPr>
              <a:t> 來驗證我們拉的是否正確</a:t>
            </a:r>
            <a:endParaRPr lang="en-US" altLang="zh-TW" sz="2800" dirty="0">
              <a:solidFill>
                <a:srgbClr val="555555"/>
              </a:solidFill>
              <a:latin typeface="Roboto Slab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5374385-4B83-4218-AAB0-55D8F495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822" y="1476550"/>
            <a:ext cx="5375228" cy="4252046"/>
          </a:xfrm>
          <a:prstGeom prst="rect">
            <a:avLst/>
          </a:prstGeom>
        </p:spPr>
      </p:pic>
      <p:sp>
        <p:nvSpPr>
          <p:cNvPr id="15" name="圓角矩形圖說文字 11">
            <a:extLst>
              <a:ext uri="{FF2B5EF4-FFF2-40B4-BE49-F238E27FC236}">
                <a16:creationId xmlns:a16="http://schemas.microsoft.com/office/drawing/2014/main" id="{995D9BE5-141F-4612-B257-56C8AD660BE9}"/>
              </a:ext>
            </a:extLst>
          </p:cNvPr>
          <p:cNvSpPr/>
          <p:nvPr/>
        </p:nvSpPr>
        <p:spPr>
          <a:xfrm>
            <a:off x="9920804" y="3953087"/>
            <a:ext cx="1151387" cy="409904"/>
          </a:xfrm>
          <a:prstGeom prst="wedgeRoundRectCallout">
            <a:avLst>
              <a:gd name="adj1" fmla="val -93434"/>
              <a:gd name="adj2" fmla="val 4118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B3A4EC-9D5F-466C-936C-68DE120BA4B5}"/>
              </a:ext>
            </a:extLst>
          </p:cNvPr>
          <p:cNvSpPr/>
          <p:nvPr/>
        </p:nvSpPr>
        <p:spPr>
          <a:xfrm>
            <a:off x="6282625" y="5921272"/>
            <a:ext cx="470077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https://nodered.org/docs/tutorials/second-flow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0290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F9D48B-1B0C-4B19-A912-B6E958E7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43" y="643533"/>
            <a:ext cx="5994708" cy="5067560"/>
          </a:xfrm>
          <a:prstGeom prst="rect">
            <a:avLst/>
          </a:prstGeom>
        </p:spPr>
      </p:pic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F05D504E-894A-4DA4-8C8A-26DBA299D3A8}"/>
              </a:ext>
            </a:extLst>
          </p:cNvPr>
          <p:cNvSpPr/>
          <p:nvPr/>
        </p:nvSpPr>
        <p:spPr>
          <a:xfrm>
            <a:off x="2703443" y="3651600"/>
            <a:ext cx="1093303" cy="409904"/>
          </a:xfrm>
          <a:prstGeom prst="wedgeRoundRectCallout">
            <a:avLst>
              <a:gd name="adj1" fmla="val 96275"/>
              <a:gd name="adj2" fmla="val -364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3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9835F0-AA8C-46F6-9763-9D39C53C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650" y="572293"/>
            <a:ext cx="9051776" cy="52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4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ADC74B-2112-49BE-A03A-0371F78F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153" y="966168"/>
            <a:ext cx="4299171" cy="528347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64A8F4F1-8F56-4AA4-8366-C68C5397C915}"/>
              </a:ext>
            </a:extLst>
          </p:cNvPr>
          <p:cNvSpPr/>
          <p:nvPr/>
        </p:nvSpPr>
        <p:spPr>
          <a:xfrm>
            <a:off x="3925957" y="3995530"/>
            <a:ext cx="3727173" cy="125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細看裡面的值，與我們選的一樣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592F-E036-4DC6-9EB6-5135BDDE1F22}"/>
              </a:ext>
            </a:extLst>
          </p:cNvPr>
          <p:cNvSpPr/>
          <p:nvPr/>
        </p:nvSpPr>
        <p:spPr>
          <a:xfrm>
            <a:off x="3605500" y="2435712"/>
            <a:ext cx="4117203" cy="874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31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844826"/>
            <a:ext cx="9730284" cy="50205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16279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3-2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2200940" y="2624731"/>
            <a:ext cx="6891911" cy="5062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• Send the http request with local Node-RED environment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929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F1BC5A-3940-4F3F-916D-C2752CD3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85" y="759097"/>
            <a:ext cx="5683542" cy="89539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000E60-2065-4C75-A704-317E33E3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419" y="1313121"/>
            <a:ext cx="6172517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8A2AE0-3BEA-49FC-89C4-248D750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45" y="1233572"/>
            <a:ext cx="5734345" cy="10097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6D356D-2F8B-4989-9FDB-7E3A11902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845" y="1098315"/>
            <a:ext cx="1378021" cy="4508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BDB9A3-4805-43EA-AAFC-01141BC8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9" y="2390721"/>
            <a:ext cx="12091021" cy="20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773</Words>
  <Application>Microsoft Office PowerPoint</Application>
  <PresentationFormat>寬螢幕</PresentationFormat>
  <Paragraphs>189</Paragraphs>
  <Slides>67</Slides>
  <Notes>66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6" baseType="lpstr">
      <vt:lpstr>Poppins Bold</vt:lpstr>
      <vt:lpstr>Roboto Slab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277</cp:revision>
  <dcterms:created xsi:type="dcterms:W3CDTF">2022-07-23T09:51:35Z</dcterms:created>
  <dcterms:modified xsi:type="dcterms:W3CDTF">2023-09-27T11:42:20Z</dcterms:modified>
</cp:coreProperties>
</file>